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1"/>
  </p:sldMasterIdLst>
  <p:notesMasterIdLst>
    <p:notesMasterId r:id="rId24"/>
  </p:notesMasterIdLst>
  <p:handoutMasterIdLst>
    <p:handoutMasterId r:id="rId25"/>
  </p:handoutMasterIdLst>
  <p:sldIdLst>
    <p:sldId id="2076138457" r:id="rId2"/>
    <p:sldId id="2076138522" r:id="rId3"/>
    <p:sldId id="2076138514" r:id="rId4"/>
    <p:sldId id="2076138520" r:id="rId5"/>
    <p:sldId id="1739" r:id="rId6"/>
    <p:sldId id="2076138525" r:id="rId7"/>
    <p:sldId id="2076138515" r:id="rId8"/>
    <p:sldId id="2076138516" r:id="rId9"/>
    <p:sldId id="2076138524" r:id="rId10"/>
    <p:sldId id="2076138526" r:id="rId11"/>
    <p:sldId id="2076138527" r:id="rId12"/>
    <p:sldId id="1741" r:id="rId13"/>
    <p:sldId id="1681" r:id="rId14"/>
    <p:sldId id="1743" r:id="rId15"/>
    <p:sldId id="1753" r:id="rId16"/>
    <p:sldId id="1751" r:id="rId17"/>
    <p:sldId id="1750" r:id="rId18"/>
    <p:sldId id="1748" r:id="rId19"/>
    <p:sldId id="2076138528" r:id="rId20"/>
    <p:sldId id="1745" r:id="rId21"/>
    <p:sldId id="1749" r:id="rId22"/>
    <p:sldId id="1752" r:id="rId23"/>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EFAFB233-063F-42B5-8137-9DF3F51BA10A}">
      <p15:sldGuideLst xmlns:p15="http://schemas.microsoft.com/office/powerpoint/2012/main">
        <p15:guide id="2" orient="horz" pos="640" userDrawn="1">
          <p15:clr>
            <a:srgbClr val="A4A3A4"/>
          </p15:clr>
        </p15:guide>
        <p15:guide id="3"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5" name="Author" initials="A"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F780F"/>
    <a:srgbClr val="000000"/>
    <a:srgbClr val="B6F2F2"/>
    <a:srgbClr val="FFFFFF"/>
    <a:srgbClr val="50E6FF"/>
    <a:srgbClr val="2F2F2F"/>
    <a:srgbClr val="666666"/>
    <a:srgbClr val="8661C5"/>
    <a:srgbClr val="D59DFF"/>
    <a:srgbClr val="0069B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345" autoAdjust="0"/>
    <p:restoredTop sz="96242" autoAdjust="0"/>
  </p:normalViewPr>
  <p:slideViewPr>
    <p:cSldViewPr snapToGrid="0">
      <p:cViewPr varScale="1">
        <p:scale>
          <a:sx n="83" d="100"/>
          <a:sy n="83" d="100"/>
        </p:scale>
        <p:origin x="30" y="48"/>
      </p:cViewPr>
      <p:guideLst>
        <p:guide orient="horz" pos="640"/>
        <p:guide pos="3840"/>
      </p:guideLst>
    </p:cSldViewPr>
  </p:slideViewPr>
  <p:outlineViewPr>
    <p:cViewPr>
      <p:scale>
        <a:sx n="33" d="100"/>
        <a:sy n="33" d="100"/>
      </p:scale>
      <p:origin x="0" y="-26628"/>
    </p:cViewPr>
  </p:outlineViewPr>
  <p:notesTextViewPr>
    <p:cViewPr>
      <p:scale>
        <a:sx n="125" d="100"/>
        <a:sy n="125" d="100"/>
      </p:scale>
      <p:origin x="0" y="0"/>
    </p:cViewPr>
  </p:notesTextViewPr>
  <p:sorterViewPr>
    <p:cViewPr varScale="1">
      <p:scale>
        <a:sx n="1" d="1"/>
        <a:sy n="1" d="1"/>
      </p:scale>
      <p:origin x="0" y="-20925"/>
    </p:cViewPr>
  </p:sorterViewPr>
  <p:notesViewPr>
    <p:cSldViewPr snapToGrid="0" showGuides="1">
      <p:cViewPr varScale="1">
        <p:scale>
          <a:sx n="169" d="100"/>
          <a:sy n="169" d="100"/>
        </p:scale>
        <p:origin x="5232" y="1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commentAuthors" Target="commentAuthor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hyperlink" Target="https://blazor.radzen.com/" TargetMode="External"/><Relationship Id="rId7" Type="http://schemas.openxmlformats.org/officeDocument/2006/relationships/image" Target="../media/image36.svg"/><Relationship Id="rId2" Type="http://schemas.openxmlformats.org/officeDocument/2006/relationships/hyperlink" Target="https://www.devexpress.com/" TargetMode="External"/><Relationship Id="rId1" Type="http://schemas.openxmlformats.org/officeDocument/2006/relationships/hyperlink" Target="https://www.telerik.com/" TargetMode="External"/><Relationship Id="rId6" Type="http://schemas.openxmlformats.org/officeDocument/2006/relationships/image" Target="../media/image35.png"/><Relationship Id="rId5" Type="http://schemas.openxmlformats.org/officeDocument/2006/relationships/image" Target="../media/image34.svg"/><Relationship Id="rId4" Type="http://schemas.openxmlformats.org/officeDocument/2006/relationships/image" Target="../media/image33.png"/><Relationship Id="rId9" Type="http://schemas.openxmlformats.org/officeDocument/2006/relationships/image" Target="../media/image38.svg"/></Relationships>
</file>

<file path=ppt/diagrams/_rels/data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svg"/><Relationship Id="rId1" Type="http://schemas.openxmlformats.org/officeDocument/2006/relationships/image" Target="../media/image39.png"/><Relationship Id="rId6" Type="http://schemas.openxmlformats.org/officeDocument/2006/relationships/image" Target="../media/image44.svg"/><Relationship Id="rId5" Type="http://schemas.openxmlformats.org/officeDocument/2006/relationships/image" Target="../media/image43.png"/><Relationship Id="rId4" Type="http://schemas.openxmlformats.org/officeDocument/2006/relationships/image" Target="../media/image42.svg"/></Relationships>
</file>

<file path=ppt/diagrams/_rels/drawing1.xml.rels><?xml version="1.0" encoding="UTF-8" standalone="yes"?>
<Relationships xmlns="http://schemas.openxmlformats.org/package/2006/relationships"><Relationship Id="rId8" Type="http://schemas.openxmlformats.org/officeDocument/2006/relationships/image" Target="../media/image38.svg"/><Relationship Id="rId3" Type="http://schemas.openxmlformats.org/officeDocument/2006/relationships/hyperlink" Target="https://www.telerik.com/" TargetMode="External"/><Relationship Id="rId7" Type="http://schemas.openxmlformats.org/officeDocument/2006/relationships/image" Target="../media/image37.png"/><Relationship Id="rId2" Type="http://schemas.openxmlformats.org/officeDocument/2006/relationships/image" Target="../media/image34.svg"/><Relationship Id="rId1" Type="http://schemas.openxmlformats.org/officeDocument/2006/relationships/image" Target="../media/image33.png"/><Relationship Id="rId6" Type="http://schemas.openxmlformats.org/officeDocument/2006/relationships/hyperlink" Target="https://www.devexpress.com/" TargetMode="External"/><Relationship Id="rId5" Type="http://schemas.openxmlformats.org/officeDocument/2006/relationships/image" Target="../media/image36.svg"/><Relationship Id="rId4" Type="http://schemas.openxmlformats.org/officeDocument/2006/relationships/image" Target="../media/image35.png"/><Relationship Id="rId9" Type="http://schemas.openxmlformats.org/officeDocument/2006/relationships/hyperlink" Target="https://blazor.radzen.com/" TargetMode="External"/></Relationships>
</file>

<file path=ppt/diagrams/_rels/drawing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svg"/><Relationship Id="rId1" Type="http://schemas.openxmlformats.org/officeDocument/2006/relationships/image" Target="../media/image39.png"/><Relationship Id="rId6" Type="http://schemas.openxmlformats.org/officeDocument/2006/relationships/image" Target="../media/image44.svg"/><Relationship Id="rId5" Type="http://schemas.openxmlformats.org/officeDocument/2006/relationships/image" Target="../media/image43.png"/><Relationship Id="rId4" Type="http://schemas.openxmlformats.org/officeDocument/2006/relationships/image" Target="../media/image42.sv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D7FB228-5C8D-47F2-B0CF-770E8F5F7419}" type="doc">
      <dgm:prSet loTypeId="urn:microsoft.com/office/officeart/2018/5/layout/IconCircleLabelList" loCatId="icon" qsTypeId="urn:microsoft.com/office/officeart/2005/8/quickstyle/simple1" qsCatId="simple" csTypeId="urn:microsoft.com/office/officeart/2005/8/colors/accent2_2" csCatId="accent2" phldr="1"/>
      <dgm:spPr/>
      <dgm:t>
        <a:bodyPr/>
        <a:lstStyle/>
        <a:p>
          <a:endParaRPr lang="en-US"/>
        </a:p>
      </dgm:t>
    </dgm:pt>
    <dgm:pt modelId="{50DD03CD-28C2-4C05-BA75-70BE3FB936C0}">
      <dgm:prSet/>
      <dgm:spPr/>
      <dgm:t>
        <a:bodyPr/>
        <a:lstStyle/>
        <a:p>
          <a:pPr>
            <a:lnSpc>
              <a:spcPct val="100000"/>
            </a:lnSpc>
            <a:defRPr cap="all"/>
          </a:pPr>
          <a:r>
            <a:rPr lang="en-US" baseline="0"/>
            <a:t>Telerik: </a:t>
          </a:r>
          <a:r>
            <a:rPr lang="en-US" baseline="0">
              <a:hlinkClick xmlns:r="http://schemas.openxmlformats.org/officeDocument/2006/relationships" r:id="rId1"/>
            </a:rPr>
            <a:t>https://www.telerik.com/</a:t>
          </a:r>
          <a:r>
            <a:rPr lang="en-US" baseline="0"/>
            <a:t> </a:t>
          </a:r>
          <a:endParaRPr lang="en-US"/>
        </a:p>
      </dgm:t>
    </dgm:pt>
    <dgm:pt modelId="{79D0C344-94A0-40C9-824D-50617AA1D107}" type="parTrans" cxnId="{8F466C16-54BC-46D4-9307-50FF744C2470}">
      <dgm:prSet/>
      <dgm:spPr/>
      <dgm:t>
        <a:bodyPr/>
        <a:lstStyle/>
        <a:p>
          <a:endParaRPr lang="en-US"/>
        </a:p>
      </dgm:t>
    </dgm:pt>
    <dgm:pt modelId="{4009EA6A-8EB8-46D4-84E1-EFCD5F87B173}" type="sibTrans" cxnId="{8F466C16-54BC-46D4-9307-50FF744C2470}">
      <dgm:prSet/>
      <dgm:spPr/>
      <dgm:t>
        <a:bodyPr/>
        <a:lstStyle/>
        <a:p>
          <a:endParaRPr lang="en-US"/>
        </a:p>
      </dgm:t>
    </dgm:pt>
    <dgm:pt modelId="{838801CE-25F7-4FD2-8160-89BC63D41288}">
      <dgm:prSet/>
      <dgm:spPr/>
      <dgm:t>
        <a:bodyPr/>
        <a:lstStyle/>
        <a:p>
          <a:pPr>
            <a:lnSpc>
              <a:spcPct val="100000"/>
            </a:lnSpc>
            <a:defRPr cap="all"/>
          </a:pPr>
          <a:r>
            <a:rPr lang="da-DK" baseline="0" dirty="0" err="1"/>
            <a:t>DevExpress</a:t>
          </a:r>
          <a:r>
            <a:rPr lang="da-DK" baseline="0" dirty="0"/>
            <a:t>: </a:t>
          </a:r>
          <a:r>
            <a:rPr lang="da-DK" baseline="0" dirty="0">
              <a:hlinkClick xmlns:r="http://schemas.openxmlformats.org/officeDocument/2006/relationships" r:id="rId2"/>
            </a:rPr>
            <a:t>https://www.devexpress.com/</a:t>
          </a:r>
          <a:endParaRPr lang="en-US" dirty="0"/>
        </a:p>
      </dgm:t>
    </dgm:pt>
    <dgm:pt modelId="{FB13E142-7150-4261-B411-325287ED0E84}" type="parTrans" cxnId="{0C35CC86-5109-43A9-BBC2-59A79AA40288}">
      <dgm:prSet/>
      <dgm:spPr/>
      <dgm:t>
        <a:bodyPr/>
        <a:lstStyle/>
        <a:p>
          <a:endParaRPr lang="en-US"/>
        </a:p>
      </dgm:t>
    </dgm:pt>
    <dgm:pt modelId="{1927BA5C-2707-44E5-96B1-5D396D698572}" type="sibTrans" cxnId="{0C35CC86-5109-43A9-BBC2-59A79AA40288}">
      <dgm:prSet/>
      <dgm:spPr/>
      <dgm:t>
        <a:bodyPr/>
        <a:lstStyle/>
        <a:p>
          <a:endParaRPr lang="en-US"/>
        </a:p>
      </dgm:t>
    </dgm:pt>
    <dgm:pt modelId="{79361BC0-C889-467B-BC79-6C4D8549F48F}">
      <dgm:prSet/>
      <dgm:spPr/>
      <dgm:t>
        <a:bodyPr/>
        <a:lstStyle/>
        <a:p>
          <a:pPr>
            <a:lnSpc>
              <a:spcPct val="100000"/>
            </a:lnSpc>
            <a:defRPr cap="all"/>
          </a:pPr>
          <a:r>
            <a:rPr lang="da-DK" baseline="0" dirty="0" err="1"/>
            <a:t>Radzen</a:t>
          </a:r>
          <a:r>
            <a:rPr lang="da-DK" baseline="0" dirty="0"/>
            <a:t>: </a:t>
          </a:r>
          <a:r>
            <a:rPr lang="da-DK" baseline="0" dirty="0">
              <a:hlinkClick xmlns:r="http://schemas.openxmlformats.org/officeDocument/2006/relationships" r:id="rId3"/>
            </a:rPr>
            <a:t>https://blazor.radzen.com/</a:t>
          </a:r>
          <a:r>
            <a:rPr lang="da-DK" baseline="0" dirty="0"/>
            <a:t> </a:t>
          </a:r>
          <a:endParaRPr lang="en-US" dirty="0"/>
        </a:p>
      </dgm:t>
    </dgm:pt>
    <dgm:pt modelId="{5F04ED67-AAC5-454C-94E4-E70FFBB00363}" type="parTrans" cxnId="{C01BB2A9-6555-4344-8932-9556D116EA79}">
      <dgm:prSet/>
      <dgm:spPr/>
    </dgm:pt>
    <dgm:pt modelId="{BF013A1D-35CB-42FD-8F96-AA7E2261D421}" type="sibTrans" cxnId="{C01BB2A9-6555-4344-8932-9556D116EA79}">
      <dgm:prSet/>
      <dgm:spPr/>
    </dgm:pt>
    <dgm:pt modelId="{730123AC-1F28-48CC-90F5-689498340426}" type="pres">
      <dgm:prSet presAssocID="{ED7FB228-5C8D-47F2-B0CF-770E8F5F7419}" presName="root" presStyleCnt="0">
        <dgm:presLayoutVars>
          <dgm:dir/>
          <dgm:resizeHandles val="exact"/>
        </dgm:presLayoutVars>
      </dgm:prSet>
      <dgm:spPr/>
    </dgm:pt>
    <dgm:pt modelId="{880B3F8C-CA74-4683-ACA3-A4D3BAC4AD8B}" type="pres">
      <dgm:prSet presAssocID="{50DD03CD-28C2-4C05-BA75-70BE3FB936C0}" presName="compNode" presStyleCnt="0"/>
      <dgm:spPr/>
    </dgm:pt>
    <dgm:pt modelId="{92AE5B3C-A7B2-46E6-829F-85F034468FDD}" type="pres">
      <dgm:prSet presAssocID="{50DD03CD-28C2-4C05-BA75-70BE3FB936C0}" presName="iconBgRect" presStyleLbl="bgShp" presStyleIdx="0" presStyleCnt="3"/>
      <dgm:spPr/>
    </dgm:pt>
    <dgm:pt modelId="{3834738D-354D-4F81-B0DF-C24C3890DC93}" type="pres">
      <dgm:prSet presAssocID="{50DD03CD-28C2-4C05-BA75-70BE3FB936C0}" presName="iconRect" presStyleLbl="node1" presStyleIdx="0" presStyleCnt="3"/>
      <dgm:spPr>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a:blipFill>
        <a:ln>
          <a:noFill/>
        </a:ln>
      </dgm:spPr>
      <dgm:extLst>
        <a:ext uri="{E40237B7-FDA0-4F09-8148-C483321AD2D9}">
          <dgm14:cNvPr xmlns:dgm14="http://schemas.microsoft.com/office/drawing/2010/diagram" id="0" name="" descr="Pocket knife"/>
        </a:ext>
      </dgm:extLst>
    </dgm:pt>
    <dgm:pt modelId="{9617B2D2-4A13-4E17-8C66-8C9AD1996978}" type="pres">
      <dgm:prSet presAssocID="{50DD03CD-28C2-4C05-BA75-70BE3FB936C0}" presName="spaceRect" presStyleCnt="0"/>
      <dgm:spPr/>
    </dgm:pt>
    <dgm:pt modelId="{AA9D0C3E-72CF-4832-BE39-ADD4787C9C03}" type="pres">
      <dgm:prSet presAssocID="{50DD03CD-28C2-4C05-BA75-70BE3FB936C0}" presName="textRect" presStyleLbl="revTx" presStyleIdx="0" presStyleCnt="3">
        <dgm:presLayoutVars>
          <dgm:chMax val="1"/>
          <dgm:chPref val="1"/>
        </dgm:presLayoutVars>
      </dgm:prSet>
      <dgm:spPr/>
    </dgm:pt>
    <dgm:pt modelId="{CBB4F6B6-E4C4-49D4-A8C6-2D32C0F07335}" type="pres">
      <dgm:prSet presAssocID="{4009EA6A-8EB8-46D4-84E1-EFCD5F87B173}" presName="sibTrans" presStyleCnt="0"/>
      <dgm:spPr/>
    </dgm:pt>
    <dgm:pt modelId="{BEEFDED2-5F6E-4EF7-AB85-66B27D78C0EF}" type="pres">
      <dgm:prSet presAssocID="{838801CE-25F7-4FD2-8160-89BC63D41288}" presName="compNode" presStyleCnt="0"/>
      <dgm:spPr/>
    </dgm:pt>
    <dgm:pt modelId="{3A358DC1-477E-4F78-8A97-A24F7C66DE30}" type="pres">
      <dgm:prSet presAssocID="{838801CE-25F7-4FD2-8160-89BC63D41288}" presName="iconBgRect" presStyleLbl="bgShp" presStyleIdx="1" presStyleCnt="3"/>
      <dgm:spPr/>
    </dgm:pt>
    <dgm:pt modelId="{66DF929C-4E3E-49AD-8E1C-2A1A5E8EE3D1}" type="pres">
      <dgm:prSet presAssocID="{838801CE-25F7-4FD2-8160-89BC63D41288}" presName="iconRect" presStyleLbl="node1" presStyleIdx="1" presStyleCnt="3"/>
      <dgm:spPr>
        <a:blipFill>
          <a:blip xmlns:r="http://schemas.openxmlformats.org/officeDocument/2006/relationships" r:embed="rId6">
            <a:extLst>
              <a:ext uri="{96DAC541-7B7A-43D3-8B79-37D633B846F1}">
                <asvg:svgBlip xmlns:asvg="http://schemas.microsoft.com/office/drawing/2016/SVG/main" r:embed="rId7"/>
              </a:ext>
            </a:extLst>
          </a:blip>
          <a:srcRect/>
          <a:stretch>
            <a:fillRect/>
          </a:stretch>
        </a:blipFill>
        <a:ln>
          <a:noFill/>
        </a:ln>
      </dgm:spPr>
      <dgm:extLst>
        <a:ext uri="{E40237B7-FDA0-4F09-8148-C483321AD2D9}">
          <dgm14:cNvPr xmlns:dgm14="http://schemas.microsoft.com/office/drawing/2010/diagram" id="0" name="" descr="Streetcar"/>
        </a:ext>
      </dgm:extLst>
    </dgm:pt>
    <dgm:pt modelId="{F018B9CF-6DA5-4490-A46D-BD187E0A17B4}" type="pres">
      <dgm:prSet presAssocID="{838801CE-25F7-4FD2-8160-89BC63D41288}" presName="spaceRect" presStyleCnt="0"/>
      <dgm:spPr/>
    </dgm:pt>
    <dgm:pt modelId="{664F3CD5-396A-4D93-9341-E543D45B072A}" type="pres">
      <dgm:prSet presAssocID="{838801CE-25F7-4FD2-8160-89BC63D41288}" presName="textRect" presStyleLbl="revTx" presStyleIdx="1" presStyleCnt="3">
        <dgm:presLayoutVars>
          <dgm:chMax val="1"/>
          <dgm:chPref val="1"/>
        </dgm:presLayoutVars>
      </dgm:prSet>
      <dgm:spPr/>
    </dgm:pt>
    <dgm:pt modelId="{41A2DC9E-C59E-4FA2-A155-4CCE9BB21557}" type="pres">
      <dgm:prSet presAssocID="{1927BA5C-2707-44E5-96B1-5D396D698572}" presName="sibTrans" presStyleCnt="0"/>
      <dgm:spPr/>
    </dgm:pt>
    <dgm:pt modelId="{A0AB8A57-3056-4832-BECD-50D53385A65A}" type="pres">
      <dgm:prSet presAssocID="{79361BC0-C889-467B-BC79-6C4D8549F48F}" presName="compNode" presStyleCnt="0"/>
      <dgm:spPr/>
    </dgm:pt>
    <dgm:pt modelId="{656D1A8D-80BD-4B9E-A021-A8558D5A7974}" type="pres">
      <dgm:prSet presAssocID="{79361BC0-C889-467B-BC79-6C4D8549F48F}" presName="iconBgRect" presStyleLbl="bgShp" presStyleIdx="2" presStyleCnt="3"/>
      <dgm:spPr/>
    </dgm:pt>
    <dgm:pt modelId="{F9B163FC-D7B3-443B-93B1-2FC9D5052826}" type="pres">
      <dgm:prSet presAssocID="{79361BC0-C889-467B-BC79-6C4D8549F48F}" presName="iconRect" presStyleLbl="node1" presStyleIdx="2" presStyleCnt="3"/>
      <dgm:spPr>
        <a:blipFill>
          <a:blip xmlns:r="http://schemas.openxmlformats.org/officeDocument/2006/relationships"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a:blipFill>
      </dgm:spPr>
      <dgm:extLst>
        <a:ext uri="{E40237B7-FDA0-4F09-8148-C483321AD2D9}">
          <dgm14:cNvPr xmlns:dgm14="http://schemas.microsoft.com/office/drawing/2010/diagram" id="0" name="" descr="Inventory"/>
        </a:ext>
      </dgm:extLst>
    </dgm:pt>
    <dgm:pt modelId="{577F5ECC-C399-4347-B195-9EA154D74DB2}" type="pres">
      <dgm:prSet presAssocID="{79361BC0-C889-467B-BC79-6C4D8549F48F}" presName="spaceRect" presStyleCnt="0"/>
      <dgm:spPr/>
    </dgm:pt>
    <dgm:pt modelId="{68ADD65D-D9EF-420E-9027-4F7D3CC9AE02}" type="pres">
      <dgm:prSet presAssocID="{79361BC0-C889-467B-BC79-6C4D8549F48F}" presName="textRect" presStyleLbl="revTx" presStyleIdx="2" presStyleCnt="3">
        <dgm:presLayoutVars>
          <dgm:chMax val="1"/>
          <dgm:chPref val="1"/>
        </dgm:presLayoutVars>
      </dgm:prSet>
      <dgm:spPr/>
    </dgm:pt>
  </dgm:ptLst>
  <dgm:cxnLst>
    <dgm:cxn modelId="{8F466C16-54BC-46D4-9307-50FF744C2470}" srcId="{ED7FB228-5C8D-47F2-B0CF-770E8F5F7419}" destId="{50DD03CD-28C2-4C05-BA75-70BE3FB936C0}" srcOrd="0" destOrd="0" parTransId="{79D0C344-94A0-40C9-824D-50617AA1D107}" sibTransId="{4009EA6A-8EB8-46D4-84E1-EFCD5F87B173}"/>
    <dgm:cxn modelId="{6B076E46-D609-47D3-A074-7FAB147C2213}" type="presOf" srcId="{ED7FB228-5C8D-47F2-B0CF-770E8F5F7419}" destId="{730123AC-1F28-48CC-90F5-689498340426}" srcOrd="0" destOrd="0" presId="urn:microsoft.com/office/officeart/2018/5/layout/IconCircleLabelList"/>
    <dgm:cxn modelId="{0C35CC86-5109-43A9-BBC2-59A79AA40288}" srcId="{ED7FB228-5C8D-47F2-B0CF-770E8F5F7419}" destId="{838801CE-25F7-4FD2-8160-89BC63D41288}" srcOrd="1" destOrd="0" parTransId="{FB13E142-7150-4261-B411-325287ED0E84}" sibTransId="{1927BA5C-2707-44E5-96B1-5D396D698572}"/>
    <dgm:cxn modelId="{1C3C17A2-A7BB-40E5-A119-ACB5C7818D9F}" type="presOf" srcId="{79361BC0-C889-467B-BC79-6C4D8549F48F}" destId="{68ADD65D-D9EF-420E-9027-4F7D3CC9AE02}" srcOrd="0" destOrd="0" presId="urn:microsoft.com/office/officeart/2018/5/layout/IconCircleLabelList"/>
    <dgm:cxn modelId="{4F9667A6-BDD1-475B-A1A2-9B51B836461B}" type="presOf" srcId="{838801CE-25F7-4FD2-8160-89BC63D41288}" destId="{664F3CD5-396A-4D93-9341-E543D45B072A}" srcOrd="0" destOrd="0" presId="urn:microsoft.com/office/officeart/2018/5/layout/IconCircleLabelList"/>
    <dgm:cxn modelId="{C01BB2A9-6555-4344-8932-9556D116EA79}" srcId="{ED7FB228-5C8D-47F2-B0CF-770E8F5F7419}" destId="{79361BC0-C889-467B-BC79-6C4D8549F48F}" srcOrd="2" destOrd="0" parTransId="{5F04ED67-AAC5-454C-94E4-E70FFBB00363}" sibTransId="{BF013A1D-35CB-42FD-8F96-AA7E2261D421}"/>
    <dgm:cxn modelId="{C8E85CB4-F995-4BB3-8866-98405D2AB08D}" type="presOf" srcId="{50DD03CD-28C2-4C05-BA75-70BE3FB936C0}" destId="{AA9D0C3E-72CF-4832-BE39-ADD4787C9C03}" srcOrd="0" destOrd="0" presId="urn:microsoft.com/office/officeart/2018/5/layout/IconCircleLabelList"/>
    <dgm:cxn modelId="{5AD8E2A3-47AA-41F2-87EB-F5828950FD84}" type="presParOf" srcId="{730123AC-1F28-48CC-90F5-689498340426}" destId="{880B3F8C-CA74-4683-ACA3-A4D3BAC4AD8B}" srcOrd="0" destOrd="0" presId="urn:microsoft.com/office/officeart/2018/5/layout/IconCircleLabelList"/>
    <dgm:cxn modelId="{6ACD9719-73D5-4C48-9CC4-B7F5BA622B8B}" type="presParOf" srcId="{880B3F8C-CA74-4683-ACA3-A4D3BAC4AD8B}" destId="{92AE5B3C-A7B2-46E6-829F-85F034468FDD}" srcOrd="0" destOrd="0" presId="urn:microsoft.com/office/officeart/2018/5/layout/IconCircleLabelList"/>
    <dgm:cxn modelId="{C86ECD23-03DF-4EAF-A4C5-C27059D37C2F}" type="presParOf" srcId="{880B3F8C-CA74-4683-ACA3-A4D3BAC4AD8B}" destId="{3834738D-354D-4F81-B0DF-C24C3890DC93}" srcOrd="1" destOrd="0" presId="urn:microsoft.com/office/officeart/2018/5/layout/IconCircleLabelList"/>
    <dgm:cxn modelId="{16F52DDE-A758-4F43-A60A-948AF0D3929D}" type="presParOf" srcId="{880B3F8C-CA74-4683-ACA3-A4D3BAC4AD8B}" destId="{9617B2D2-4A13-4E17-8C66-8C9AD1996978}" srcOrd="2" destOrd="0" presId="urn:microsoft.com/office/officeart/2018/5/layout/IconCircleLabelList"/>
    <dgm:cxn modelId="{192C796E-C813-4A86-88AC-5D3E1084C56D}" type="presParOf" srcId="{880B3F8C-CA74-4683-ACA3-A4D3BAC4AD8B}" destId="{AA9D0C3E-72CF-4832-BE39-ADD4787C9C03}" srcOrd="3" destOrd="0" presId="urn:microsoft.com/office/officeart/2018/5/layout/IconCircleLabelList"/>
    <dgm:cxn modelId="{1E773D98-FF5A-4F9C-AF02-0891CD8F0D5C}" type="presParOf" srcId="{730123AC-1F28-48CC-90F5-689498340426}" destId="{CBB4F6B6-E4C4-49D4-A8C6-2D32C0F07335}" srcOrd="1" destOrd="0" presId="urn:microsoft.com/office/officeart/2018/5/layout/IconCircleLabelList"/>
    <dgm:cxn modelId="{D60DE328-C32A-4826-B05F-B59B0B814EBA}" type="presParOf" srcId="{730123AC-1F28-48CC-90F5-689498340426}" destId="{BEEFDED2-5F6E-4EF7-AB85-66B27D78C0EF}" srcOrd="2" destOrd="0" presId="urn:microsoft.com/office/officeart/2018/5/layout/IconCircleLabelList"/>
    <dgm:cxn modelId="{3FB37683-9EB2-4F63-B4B0-697B87525470}" type="presParOf" srcId="{BEEFDED2-5F6E-4EF7-AB85-66B27D78C0EF}" destId="{3A358DC1-477E-4F78-8A97-A24F7C66DE30}" srcOrd="0" destOrd="0" presId="urn:microsoft.com/office/officeart/2018/5/layout/IconCircleLabelList"/>
    <dgm:cxn modelId="{4221BE61-C319-460F-8F9B-3A5AC14400FF}" type="presParOf" srcId="{BEEFDED2-5F6E-4EF7-AB85-66B27D78C0EF}" destId="{66DF929C-4E3E-49AD-8E1C-2A1A5E8EE3D1}" srcOrd="1" destOrd="0" presId="urn:microsoft.com/office/officeart/2018/5/layout/IconCircleLabelList"/>
    <dgm:cxn modelId="{2ECD9334-EAFF-4CDA-B9D9-8F66ACCF2E40}" type="presParOf" srcId="{BEEFDED2-5F6E-4EF7-AB85-66B27D78C0EF}" destId="{F018B9CF-6DA5-4490-A46D-BD187E0A17B4}" srcOrd="2" destOrd="0" presId="urn:microsoft.com/office/officeart/2018/5/layout/IconCircleLabelList"/>
    <dgm:cxn modelId="{E29683C5-C9B5-47F5-A5A3-FB5200DE29D2}" type="presParOf" srcId="{BEEFDED2-5F6E-4EF7-AB85-66B27D78C0EF}" destId="{664F3CD5-396A-4D93-9341-E543D45B072A}" srcOrd="3" destOrd="0" presId="urn:microsoft.com/office/officeart/2018/5/layout/IconCircleLabelList"/>
    <dgm:cxn modelId="{DF721560-67C4-4001-957A-FA472B18474F}" type="presParOf" srcId="{730123AC-1F28-48CC-90F5-689498340426}" destId="{41A2DC9E-C59E-4FA2-A155-4CCE9BB21557}" srcOrd="3" destOrd="0" presId="urn:microsoft.com/office/officeart/2018/5/layout/IconCircleLabelList"/>
    <dgm:cxn modelId="{C4B593EE-BE1C-477C-9864-ABE692996ECB}" type="presParOf" srcId="{730123AC-1F28-48CC-90F5-689498340426}" destId="{A0AB8A57-3056-4832-BECD-50D53385A65A}" srcOrd="4" destOrd="0" presId="urn:microsoft.com/office/officeart/2018/5/layout/IconCircleLabelList"/>
    <dgm:cxn modelId="{C55C7A4A-D081-4D53-97D5-90C31EC1CF27}" type="presParOf" srcId="{A0AB8A57-3056-4832-BECD-50D53385A65A}" destId="{656D1A8D-80BD-4B9E-A021-A8558D5A7974}" srcOrd="0" destOrd="0" presId="urn:microsoft.com/office/officeart/2018/5/layout/IconCircleLabelList"/>
    <dgm:cxn modelId="{409D6C1A-5188-46DA-9120-9523BD3D76ED}" type="presParOf" srcId="{A0AB8A57-3056-4832-BECD-50D53385A65A}" destId="{F9B163FC-D7B3-443B-93B1-2FC9D5052826}" srcOrd="1" destOrd="0" presId="urn:microsoft.com/office/officeart/2018/5/layout/IconCircleLabelList"/>
    <dgm:cxn modelId="{EFF78821-7C92-4870-B77B-AFC16A165B48}" type="presParOf" srcId="{A0AB8A57-3056-4832-BECD-50D53385A65A}" destId="{577F5ECC-C399-4347-B195-9EA154D74DB2}" srcOrd="2" destOrd="0" presId="urn:microsoft.com/office/officeart/2018/5/layout/IconCircleLabelList"/>
    <dgm:cxn modelId="{023736F1-1CFB-4860-9F00-B82AFF23FB57}" type="presParOf" srcId="{A0AB8A57-3056-4832-BECD-50D53385A65A}" destId="{68ADD65D-D9EF-420E-9027-4F7D3CC9AE02}"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0C1D8E4-F804-496F-9A9A-930D0DDD0B57}" type="doc">
      <dgm:prSet loTypeId="urn:microsoft.com/office/officeart/2005/8/layout/process1" loCatId="process" qsTypeId="urn:microsoft.com/office/officeart/2005/8/quickstyle/simple1" qsCatId="simple" csTypeId="urn:microsoft.com/office/officeart/2005/8/colors/accent1_2" csCatId="accent1" phldr="1"/>
      <dgm:spPr/>
    </dgm:pt>
    <dgm:pt modelId="{A004813E-3A5B-4785-9936-B9C67E99ECA5}">
      <dgm:prSet phldrT="[Text]"/>
      <dgm:spPr/>
      <dgm:t>
        <a:bodyPr/>
        <a:lstStyle/>
        <a:p>
          <a:r>
            <a:rPr lang="en-US"/>
            <a:t>Install Visual Studio Professional/Enterprise/for Mac</a:t>
          </a:r>
        </a:p>
      </dgm:t>
    </dgm:pt>
    <dgm:pt modelId="{A2E02CFE-76B5-4168-BA9D-37AE6B72F2AC}" type="parTrans" cxnId="{A23206D6-AA71-403D-9FD7-6EB587BE7931}">
      <dgm:prSet/>
      <dgm:spPr/>
      <dgm:t>
        <a:bodyPr/>
        <a:lstStyle/>
        <a:p>
          <a:endParaRPr lang="en-US"/>
        </a:p>
      </dgm:t>
    </dgm:pt>
    <dgm:pt modelId="{0BAC64AA-5EE5-4DFD-ADE1-FC9F303166F3}" type="sibTrans" cxnId="{A23206D6-AA71-403D-9FD7-6EB587BE7931}">
      <dgm:prSet/>
      <dgm:spPr/>
      <dgm:t>
        <a:bodyPr/>
        <a:lstStyle/>
        <a:p>
          <a:endParaRPr lang="en-US"/>
        </a:p>
      </dgm:t>
    </dgm:pt>
    <dgm:pt modelId="{6F2449BB-CBAC-4BC3-9C39-0ED16C8F9EDF}">
      <dgm:prSet/>
      <dgm:spPr/>
      <dgm:t>
        <a:bodyPr/>
        <a:lstStyle/>
        <a:p>
          <a:r>
            <a:rPr lang="en-US"/>
            <a:t>TEST out all the templates one by one</a:t>
          </a:r>
          <a:endParaRPr lang="en-US" dirty="0"/>
        </a:p>
      </dgm:t>
    </dgm:pt>
    <dgm:pt modelId="{88CDD944-C1DC-4525-8E0F-77ECAA95C27E}" type="parTrans" cxnId="{F4574D49-657E-41EF-993A-E461FAAE472A}">
      <dgm:prSet/>
      <dgm:spPr/>
      <dgm:t>
        <a:bodyPr/>
        <a:lstStyle/>
        <a:p>
          <a:endParaRPr lang="en-US"/>
        </a:p>
      </dgm:t>
    </dgm:pt>
    <dgm:pt modelId="{6031E979-843E-40FD-9CE5-26060943555D}" type="sibTrans" cxnId="{F4574D49-657E-41EF-993A-E461FAAE472A}">
      <dgm:prSet/>
      <dgm:spPr/>
      <dgm:t>
        <a:bodyPr/>
        <a:lstStyle/>
        <a:p>
          <a:endParaRPr lang="en-US"/>
        </a:p>
      </dgm:t>
    </dgm:pt>
    <dgm:pt modelId="{20048C7B-BE46-45EA-A4F0-A3191C5ACA2F}">
      <dgm:prSet/>
      <dgm:spPr/>
      <dgm:t>
        <a:bodyPr/>
        <a:lstStyle/>
        <a:p>
          <a:r>
            <a:rPr lang="en-US"/>
            <a:t>Get your own feel for pros/cons of each framework for your scenario</a:t>
          </a:r>
          <a:endParaRPr lang="en-US" dirty="0"/>
        </a:p>
      </dgm:t>
    </dgm:pt>
    <dgm:pt modelId="{5C4956F8-B22F-4E1F-AD6D-D73258E6FFFF}" type="parTrans" cxnId="{B3009E0F-B410-4D2F-8B71-C8B02875BD93}">
      <dgm:prSet/>
      <dgm:spPr/>
      <dgm:t>
        <a:bodyPr/>
        <a:lstStyle/>
        <a:p>
          <a:endParaRPr lang="en-US"/>
        </a:p>
      </dgm:t>
    </dgm:pt>
    <dgm:pt modelId="{84993A2C-DFB2-41FE-88BE-1D28896AA10E}" type="sibTrans" cxnId="{B3009E0F-B410-4D2F-8B71-C8B02875BD93}">
      <dgm:prSet/>
      <dgm:spPr/>
      <dgm:t>
        <a:bodyPr/>
        <a:lstStyle/>
        <a:p>
          <a:endParaRPr lang="en-US"/>
        </a:p>
      </dgm:t>
    </dgm:pt>
    <dgm:pt modelId="{A405DE2A-C332-4338-9118-AC38A1A13618}">
      <dgm:prSet/>
      <dgm:spPr/>
      <dgm:t>
        <a:bodyPr/>
        <a:lstStyle/>
        <a:p>
          <a:r>
            <a:rPr lang="en-US"/>
            <a:t>When your done; select Blazor!</a:t>
          </a:r>
          <a:endParaRPr lang="en-US" dirty="0"/>
        </a:p>
      </dgm:t>
    </dgm:pt>
    <dgm:pt modelId="{2115D0C8-C386-4106-BB7D-2B734E1A2FA8}" type="parTrans" cxnId="{DEB8D04E-C3B3-42CD-88A2-17674D2D8A48}">
      <dgm:prSet/>
      <dgm:spPr/>
      <dgm:t>
        <a:bodyPr/>
        <a:lstStyle/>
        <a:p>
          <a:endParaRPr lang="en-US"/>
        </a:p>
      </dgm:t>
    </dgm:pt>
    <dgm:pt modelId="{854EC1EB-101F-4242-9F00-C3EC0EF3E5F4}" type="sibTrans" cxnId="{DEB8D04E-C3B3-42CD-88A2-17674D2D8A48}">
      <dgm:prSet/>
      <dgm:spPr/>
      <dgm:t>
        <a:bodyPr/>
        <a:lstStyle/>
        <a:p>
          <a:endParaRPr lang="en-US"/>
        </a:p>
      </dgm:t>
    </dgm:pt>
    <dgm:pt modelId="{0F5F5D78-62B8-48D4-941C-6BF8E1335A4B}" type="pres">
      <dgm:prSet presAssocID="{E0C1D8E4-F804-496F-9A9A-930D0DDD0B57}" presName="Name0" presStyleCnt="0">
        <dgm:presLayoutVars>
          <dgm:dir/>
          <dgm:resizeHandles val="exact"/>
        </dgm:presLayoutVars>
      </dgm:prSet>
      <dgm:spPr/>
    </dgm:pt>
    <dgm:pt modelId="{084F7BE7-8C2E-4A22-BB07-4FD6846E8A7F}" type="pres">
      <dgm:prSet presAssocID="{A004813E-3A5B-4785-9936-B9C67E99ECA5}" presName="node" presStyleLbl="node1" presStyleIdx="0" presStyleCnt="4">
        <dgm:presLayoutVars>
          <dgm:bulletEnabled val="1"/>
        </dgm:presLayoutVars>
      </dgm:prSet>
      <dgm:spPr/>
    </dgm:pt>
    <dgm:pt modelId="{3881A79F-1DFC-42E9-A53F-F3EB8042C247}" type="pres">
      <dgm:prSet presAssocID="{0BAC64AA-5EE5-4DFD-ADE1-FC9F303166F3}" presName="sibTrans" presStyleLbl="sibTrans2D1" presStyleIdx="0" presStyleCnt="3"/>
      <dgm:spPr/>
    </dgm:pt>
    <dgm:pt modelId="{1BDA4BA1-2FA7-49DB-9846-2264F1331D3D}" type="pres">
      <dgm:prSet presAssocID="{0BAC64AA-5EE5-4DFD-ADE1-FC9F303166F3}" presName="connectorText" presStyleLbl="sibTrans2D1" presStyleIdx="0" presStyleCnt="3"/>
      <dgm:spPr/>
    </dgm:pt>
    <dgm:pt modelId="{0044E67D-E550-46F4-8AB9-A761EE2E32BB}" type="pres">
      <dgm:prSet presAssocID="{6F2449BB-CBAC-4BC3-9C39-0ED16C8F9EDF}" presName="node" presStyleLbl="node1" presStyleIdx="1" presStyleCnt="4">
        <dgm:presLayoutVars>
          <dgm:bulletEnabled val="1"/>
        </dgm:presLayoutVars>
      </dgm:prSet>
      <dgm:spPr/>
    </dgm:pt>
    <dgm:pt modelId="{BB91682E-7F4E-417A-841F-F6D37DEFAF7B}" type="pres">
      <dgm:prSet presAssocID="{6031E979-843E-40FD-9CE5-26060943555D}" presName="sibTrans" presStyleLbl="sibTrans2D1" presStyleIdx="1" presStyleCnt="3"/>
      <dgm:spPr/>
    </dgm:pt>
    <dgm:pt modelId="{FC25E23E-4056-4B0F-B753-440372A88298}" type="pres">
      <dgm:prSet presAssocID="{6031E979-843E-40FD-9CE5-26060943555D}" presName="connectorText" presStyleLbl="sibTrans2D1" presStyleIdx="1" presStyleCnt="3"/>
      <dgm:spPr/>
    </dgm:pt>
    <dgm:pt modelId="{376A447A-7A3F-42D4-9669-33EB355061E2}" type="pres">
      <dgm:prSet presAssocID="{20048C7B-BE46-45EA-A4F0-A3191C5ACA2F}" presName="node" presStyleLbl="node1" presStyleIdx="2" presStyleCnt="4">
        <dgm:presLayoutVars>
          <dgm:bulletEnabled val="1"/>
        </dgm:presLayoutVars>
      </dgm:prSet>
      <dgm:spPr/>
    </dgm:pt>
    <dgm:pt modelId="{08A39A54-03C9-45BD-B937-D6D87DB3B31A}" type="pres">
      <dgm:prSet presAssocID="{84993A2C-DFB2-41FE-88BE-1D28896AA10E}" presName="sibTrans" presStyleLbl="sibTrans2D1" presStyleIdx="2" presStyleCnt="3"/>
      <dgm:spPr/>
    </dgm:pt>
    <dgm:pt modelId="{F2BDDACC-9E48-440D-8DEA-E511CA0F1078}" type="pres">
      <dgm:prSet presAssocID="{84993A2C-DFB2-41FE-88BE-1D28896AA10E}" presName="connectorText" presStyleLbl="sibTrans2D1" presStyleIdx="2" presStyleCnt="3"/>
      <dgm:spPr/>
    </dgm:pt>
    <dgm:pt modelId="{E7A588BB-0CAA-4786-9A68-9ACF0EC3F02B}" type="pres">
      <dgm:prSet presAssocID="{A405DE2A-C332-4338-9118-AC38A1A13618}" presName="node" presStyleLbl="node1" presStyleIdx="3" presStyleCnt="4">
        <dgm:presLayoutVars>
          <dgm:bulletEnabled val="1"/>
        </dgm:presLayoutVars>
      </dgm:prSet>
      <dgm:spPr/>
    </dgm:pt>
  </dgm:ptLst>
  <dgm:cxnLst>
    <dgm:cxn modelId="{56ADB106-2516-4DDC-8506-C3818C981A47}" type="presOf" srcId="{0BAC64AA-5EE5-4DFD-ADE1-FC9F303166F3}" destId="{1BDA4BA1-2FA7-49DB-9846-2264F1331D3D}" srcOrd="1" destOrd="0" presId="urn:microsoft.com/office/officeart/2005/8/layout/process1"/>
    <dgm:cxn modelId="{79B30F09-F694-4CE4-9135-23B5FC0ECFC4}" type="presOf" srcId="{84993A2C-DFB2-41FE-88BE-1D28896AA10E}" destId="{08A39A54-03C9-45BD-B937-D6D87DB3B31A}" srcOrd="0" destOrd="0" presId="urn:microsoft.com/office/officeart/2005/8/layout/process1"/>
    <dgm:cxn modelId="{B3009E0F-B410-4D2F-8B71-C8B02875BD93}" srcId="{E0C1D8E4-F804-496F-9A9A-930D0DDD0B57}" destId="{20048C7B-BE46-45EA-A4F0-A3191C5ACA2F}" srcOrd="2" destOrd="0" parTransId="{5C4956F8-B22F-4E1F-AD6D-D73258E6FFFF}" sibTransId="{84993A2C-DFB2-41FE-88BE-1D28896AA10E}"/>
    <dgm:cxn modelId="{F4574D49-657E-41EF-993A-E461FAAE472A}" srcId="{E0C1D8E4-F804-496F-9A9A-930D0DDD0B57}" destId="{6F2449BB-CBAC-4BC3-9C39-0ED16C8F9EDF}" srcOrd="1" destOrd="0" parTransId="{88CDD944-C1DC-4525-8E0F-77ECAA95C27E}" sibTransId="{6031E979-843E-40FD-9CE5-26060943555D}"/>
    <dgm:cxn modelId="{DEB8D04E-C3B3-42CD-88A2-17674D2D8A48}" srcId="{E0C1D8E4-F804-496F-9A9A-930D0DDD0B57}" destId="{A405DE2A-C332-4338-9118-AC38A1A13618}" srcOrd="3" destOrd="0" parTransId="{2115D0C8-C386-4106-BB7D-2B734E1A2FA8}" sibTransId="{854EC1EB-101F-4242-9F00-C3EC0EF3E5F4}"/>
    <dgm:cxn modelId="{5DF6B557-CFB8-4D93-9A65-7ABBCC8EA6E0}" type="presOf" srcId="{A405DE2A-C332-4338-9118-AC38A1A13618}" destId="{E7A588BB-0CAA-4786-9A68-9ACF0EC3F02B}" srcOrd="0" destOrd="0" presId="urn:microsoft.com/office/officeart/2005/8/layout/process1"/>
    <dgm:cxn modelId="{952F6879-19F3-4673-A96F-72BD9248AC67}" type="presOf" srcId="{84993A2C-DFB2-41FE-88BE-1D28896AA10E}" destId="{F2BDDACC-9E48-440D-8DEA-E511CA0F1078}" srcOrd="1" destOrd="0" presId="urn:microsoft.com/office/officeart/2005/8/layout/process1"/>
    <dgm:cxn modelId="{39A2708B-02CF-40DC-9AF3-277668475AA6}" type="presOf" srcId="{E0C1D8E4-F804-496F-9A9A-930D0DDD0B57}" destId="{0F5F5D78-62B8-48D4-941C-6BF8E1335A4B}" srcOrd="0" destOrd="0" presId="urn:microsoft.com/office/officeart/2005/8/layout/process1"/>
    <dgm:cxn modelId="{C3963D8D-80D4-46C1-9E83-BAF3073634D6}" type="presOf" srcId="{20048C7B-BE46-45EA-A4F0-A3191C5ACA2F}" destId="{376A447A-7A3F-42D4-9669-33EB355061E2}" srcOrd="0" destOrd="0" presId="urn:microsoft.com/office/officeart/2005/8/layout/process1"/>
    <dgm:cxn modelId="{B4E92AA1-7EBA-487E-A669-8026933C401B}" type="presOf" srcId="{6031E979-843E-40FD-9CE5-26060943555D}" destId="{BB91682E-7F4E-417A-841F-F6D37DEFAF7B}" srcOrd="0" destOrd="0" presId="urn:microsoft.com/office/officeart/2005/8/layout/process1"/>
    <dgm:cxn modelId="{C762ACAD-2A0C-430B-B192-7FEEDD8B3431}" type="presOf" srcId="{0BAC64AA-5EE5-4DFD-ADE1-FC9F303166F3}" destId="{3881A79F-1DFC-42E9-A53F-F3EB8042C247}" srcOrd="0" destOrd="0" presId="urn:microsoft.com/office/officeart/2005/8/layout/process1"/>
    <dgm:cxn modelId="{7B8998BC-351B-462B-B3F7-F6947B2135BB}" type="presOf" srcId="{6F2449BB-CBAC-4BC3-9C39-0ED16C8F9EDF}" destId="{0044E67D-E550-46F4-8AB9-A761EE2E32BB}" srcOrd="0" destOrd="0" presId="urn:microsoft.com/office/officeart/2005/8/layout/process1"/>
    <dgm:cxn modelId="{BF6ACECA-57A3-455F-A482-6FB1A4AB6D67}" type="presOf" srcId="{A004813E-3A5B-4785-9936-B9C67E99ECA5}" destId="{084F7BE7-8C2E-4A22-BB07-4FD6846E8A7F}" srcOrd="0" destOrd="0" presId="urn:microsoft.com/office/officeart/2005/8/layout/process1"/>
    <dgm:cxn modelId="{A23206D6-AA71-403D-9FD7-6EB587BE7931}" srcId="{E0C1D8E4-F804-496F-9A9A-930D0DDD0B57}" destId="{A004813E-3A5B-4785-9936-B9C67E99ECA5}" srcOrd="0" destOrd="0" parTransId="{A2E02CFE-76B5-4168-BA9D-37AE6B72F2AC}" sibTransId="{0BAC64AA-5EE5-4DFD-ADE1-FC9F303166F3}"/>
    <dgm:cxn modelId="{0CC223D7-3118-4445-AFD4-F2D8B459A64F}" type="presOf" srcId="{6031E979-843E-40FD-9CE5-26060943555D}" destId="{FC25E23E-4056-4B0F-B753-440372A88298}" srcOrd="1" destOrd="0" presId="urn:microsoft.com/office/officeart/2005/8/layout/process1"/>
    <dgm:cxn modelId="{A681FF4F-7464-46E4-B6F1-5F87D7051EB1}" type="presParOf" srcId="{0F5F5D78-62B8-48D4-941C-6BF8E1335A4B}" destId="{084F7BE7-8C2E-4A22-BB07-4FD6846E8A7F}" srcOrd="0" destOrd="0" presId="urn:microsoft.com/office/officeart/2005/8/layout/process1"/>
    <dgm:cxn modelId="{64244AE3-6773-40D7-AEC4-1E3FA8D5B9E3}" type="presParOf" srcId="{0F5F5D78-62B8-48D4-941C-6BF8E1335A4B}" destId="{3881A79F-1DFC-42E9-A53F-F3EB8042C247}" srcOrd="1" destOrd="0" presId="urn:microsoft.com/office/officeart/2005/8/layout/process1"/>
    <dgm:cxn modelId="{C425ABA0-CA95-494E-89C4-DA38F2C467E9}" type="presParOf" srcId="{3881A79F-1DFC-42E9-A53F-F3EB8042C247}" destId="{1BDA4BA1-2FA7-49DB-9846-2264F1331D3D}" srcOrd="0" destOrd="0" presId="urn:microsoft.com/office/officeart/2005/8/layout/process1"/>
    <dgm:cxn modelId="{C9E98FF0-D560-42C6-8DCD-7435A311389F}" type="presParOf" srcId="{0F5F5D78-62B8-48D4-941C-6BF8E1335A4B}" destId="{0044E67D-E550-46F4-8AB9-A761EE2E32BB}" srcOrd="2" destOrd="0" presId="urn:microsoft.com/office/officeart/2005/8/layout/process1"/>
    <dgm:cxn modelId="{4912FBCB-CD13-4C62-B0B0-51AFACC62577}" type="presParOf" srcId="{0F5F5D78-62B8-48D4-941C-6BF8E1335A4B}" destId="{BB91682E-7F4E-417A-841F-F6D37DEFAF7B}" srcOrd="3" destOrd="0" presId="urn:microsoft.com/office/officeart/2005/8/layout/process1"/>
    <dgm:cxn modelId="{D57E0142-99BD-4EFB-9930-6D461B3A3E0B}" type="presParOf" srcId="{BB91682E-7F4E-417A-841F-F6D37DEFAF7B}" destId="{FC25E23E-4056-4B0F-B753-440372A88298}" srcOrd="0" destOrd="0" presId="urn:microsoft.com/office/officeart/2005/8/layout/process1"/>
    <dgm:cxn modelId="{E420E196-9D1C-4B94-A89C-BBE37507402A}" type="presParOf" srcId="{0F5F5D78-62B8-48D4-941C-6BF8E1335A4B}" destId="{376A447A-7A3F-42D4-9669-33EB355061E2}" srcOrd="4" destOrd="0" presId="urn:microsoft.com/office/officeart/2005/8/layout/process1"/>
    <dgm:cxn modelId="{0E6E085A-4965-4B2A-9C8C-73AD7DB2CF6A}" type="presParOf" srcId="{0F5F5D78-62B8-48D4-941C-6BF8E1335A4B}" destId="{08A39A54-03C9-45BD-B937-D6D87DB3B31A}" srcOrd="5" destOrd="0" presId="urn:microsoft.com/office/officeart/2005/8/layout/process1"/>
    <dgm:cxn modelId="{927D2D22-2F28-43BF-8AE7-310427DF3328}" type="presParOf" srcId="{08A39A54-03C9-45BD-B937-D6D87DB3B31A}" destId="{F2BDDACC-9E48-440D-8DEA-E511CA0F1078}" srcOrd="0" destOrd="0" presId="urn:microsoft.com/office/officeart/2005/8/layout/process1"/>
    <dgm:cxn modelId="{CFEBA6A9-6213-4246-A271-8688B7C666C6}" type="presParOf" srcId="{0F5F5D78-62B8-48D4-941C-6BF8E1335A4B}" destId="{E7A588BB-0CAA-4786-9A68-9ACF0EC3F02B}" srcOrd="6"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7F40DB5-B1B9-4C94-A74D-EC1F6D8D273F}" type="doc">
      <dgm:prSet loTypeId="urn:microsoft.com/office/officeart/2018/2/layout/IconLabelList" loCatId="icon" qsTypeId="urn:microsoft.com/office/officeart/2005/8/quickstyle/simple1" qsCatId="simple" csTypeId="urn:microsoft.com/office/officeart/2005/8/colors/accent2_2" csCatId="accent2" phldr="1"/>
      <dgm:spPr/>
      <dgm:t>
        <a:bodyPr/>
        <a:lstStyle/>
        <a:p>
          <a:endParaRPr lang="en-US"/>
        </a:p>
      </dgm:t>
    </dgm:pt>
    <dgm:pt modelId="{668D6428-3912-4E34-94EB-9C700713D305}">
      <dgm:prSet/>
      <dgm:spPr/>
      <dgm:t>
        <a:bodyPr/>
        <a:lstStyle/>
        <a:p>
          <a:r>
            <a:rPr lang="en-US"/>
            <a:t>Pick the one where you believe you will be the most productive</a:t>
          </a:r>
        </a:p>
      </dgm:t>
    </dgm:pt>
    <dgm:pt modelId="{47472C40-FDBF-47C0-AEE6-83E638E9BB89}" type="parTrans" cxnId="{25D2FB25-DD9E-4989-8961-F4B80E666C20}">
      <dgm:prSet/>
      <dgm:spPr/>
      <dgm:t>
        <a:bodyPr/>
        <a:lstStyle/>
        <a:p>
          <a:endParaRPr lang="en-US"/>
        </a:p>
      </dgm:t>
    </dgm:pt>
    <dgm:pt modelId="{2102AC86-A51A-4E5F-B44B-972A2E5E4240}" type="sibTrans" cxnId="{25D2FB25-DD9E-4989-8961-F4B80E666C20}">
      <dgm:prSet/>
      <dgm:spPr/>
      <dgm:t>
        <a:bodyPr/>
        <a:lstStyle/>
        <a:p>
          <a:endParaRPr lang="en-US"/>
        </a:p>
      </dgm:t>
    </dgm:pt>
    <dgm:pt modelId="{7AE9F478-F737-41D1-AD68-D9C1DE896603}">
      <dgm:prSet/>
      <dgm:spPr/>
      <dgm:t>
        <a:bodyPr/>
        <a:lstStyle/>
        <a:p>
          <a:r>
            <a:rPr lang="en-US"/>
            <a:t>Don’t be afraid to change your mind</a:t>
          </a:r>
        </a:p>
      </dgm:t>
    </dgm:pt>
    <dgm:pt modelId="{33187B89-BBEF-482F-BC2D-564D173454E2}" type="parTrans" cxnId="{7171380C-BDC8-4E22-B547-BC0213318F54}">
      <dgm:prSet/>
      <dgm:spPr/>
      <dgm:t>
        <a:bodyPr/>
        <a:lstStyle/>
        <a:p>
          <a:endParaRPr lang="en-US"/>
        </a:p>
      </dgm:t>
    </dgm:pt>
    <dgm:pt modelId="{76646808-F9AC-464B-9EA5-205EFD34654E}" type="sibTrans" cxnId="{7171380C-BDC8-4E22-B547-BC0213318F54}">
      <dgm:prSet/>
      <dgm:spPr/>
      <dgm:t>
        <a:bodyPr/>
        <a:lstStyle/>
        <a:p>
          <a:endParaRPr lang="en-US"/>
        </a:p>
      </dgm:t>
    </dgm:pt>
    <dgm:pt modelId="{C1BFC384-289D-48B6-BE89-A8EBC883616D}">
      <dgm:prSet/>
      <dgm:spPr/>
      <dgm:t>
        <a:bodyPr/>
        <a:lstStyle/>
        <a:p>
          <a:r>
            <a:rPr lang="en-US"/>
            <a:t>Be prepared: The next great thing which is better than all the others will arrive tomorrow or next year approx.</a:t>
          </a:r>
        </a:p>
      </dgm:t>
    </dgm:pt>
    <dgm:pt modelId="{A4338BA3-24F2-4040-B597-6582C1ADD056}" type="parTrans" cxnId="{41E5A984-0A9A-49E2-96E3-06649A8203C2}">
      <dgm:prSet/>
      <dgm:spPr/>
      <dgm:t>
        <a:bodyPr/>
        <a:lstStyle/>
        <a:p>
          <a:endParaRPr lang="en-US"/>
        </a:p>
      </dgm:t>
    </dgm:pt>
    <dgm:pt modelId="{7BBF8E86-ABC2-492C-9183-D9F1A1FFF7FA}" type="sibTrans" cxnId="{41E5A984-0A9A-49E2-96E3-06649A8203C2}">
      <dgm:prSet/>
      <dgm:spPr/>
      <dgm:t>
        <a:bodyPr/>
        <a:lstStyle/>
        <a:p>
          <a:endParaRPr lang="en-US"/>
        </a:p>
      </dgm:t>
    </dgm:pt>
    <dgm:pt modelId="{EFDD5B4F-8108-4FF7-9F9B-47B29BC4F361}" type="pres">
      <dgm:prSet presAssocID="{F7F40DB5-B1B9-4C94-A74D-EC1F6D8D273F}" presName="root" presStyleCnt="0">
        <dgm:presLayoutVars>
          <dgm:dir/>
          <dgm:resizeHandles val="exact"/>
        </dgm:presLayoutVars>
      </dgm:prSet>
      <dgm:spPr/>
    </dgm:pt>
    <dgm:pt modelId="{85FC1478-9D6E-4CA5-8DC9-38C55D689DCA}" type="pres">
      <dgm:prSet presAssocID="{668D6428-3912-4E34-94EB-9C700713D305}" presName="compNode" presStyleCnt="0"/>
      <dgm:spPr/>
    </dgm:pt>
    <dgm:pt modelId="{2DEB2A46-E9B1-419F-8510-7A5339E4B964}" type="pres">
      <dgm:prSet presAssocID="{668D6428-3912-4E34-94EB-9C700713D305}"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ullseye"/>
        </a:ext>
      </dgm:extLst>
    </dgm:pt>
    <dgm:pt modelId="{DA379FC0-C556-42A7-9BCC-AC8EA6F6F6E0}" type="pres">
      <dgm:prSet presAssocID="{668D6428-3912-4E34-94EB-9C700713D305}" presName="spaceRect" presStyleCnt="0"/>
      <dgm:spPr/>
    </dgm:pt>
    <dgm:pt modelId="{D72E4ED7-CC44-4578-BB33-B9520A7ED685}" type="pres">
      <dgm:prSet presAssocID="{668D6428-3912-4E34-94EB-9C700713D305}" presName="textRect" presStyleLbl="revTx" presStyleIdx="0" presStyleCnt="3">
        <dgm:presLayoutVars>
          <dgm:chMax val="1"/>
          <dgm:chPref val="1"/>
        </dgm:presLayoutVars>
      </dgm:prSet>
      <dgm:spPr/>
    </dgm:pt>
    <dgm:pt modelId="{75C70AC0-4918-41EA-9367-C955AE7A8259}" type="pres">
      <dgm:prSet presAssocID="{2102AC86-A51A-4E5F-B44B-972A2E5E4240}" presName="sibTrans" presStyleCnt="0"/>
      <dgm:spPr/>
    </dgm:pt>
    <dgm:pt modelId="{64375F03-99B1-4312-B8EC-3F34510B96F8}" type="pres">
      <dgm:prSet presAssocID="{7AE9F478-F737-41D1-AD68-D9C1DE896603}" presName="compNode" presStyleCnt="0"/>
      <dgm:spPr/>
    </dgm:pt>
    <dgm:pt modelId="{5C4F322A-988F-4998-AC5F-66E85E359EAD}" type="pres">
      <dgm:prSet presAssocID="{7AE9F478-F737-41D1-AD68-D9C1DE896603}"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ead with Gears"/>
        </a:ext>
      </dgm:extLst>
    </dgm:pt>
    <dgm:pt modelId="{7B059401-2A12-40CA-8BAA-6982A115DC86}" type="pres">
      <dgm:prSet presAssocID="{7AE9F478-F737-41D1-AD68-D9C1DE896603}" presName="spaceRect" presStyleCnt="0"/>
      <dgm:spPr/>
    </dgm:pt>
    <dgm:pt modelId="{B1427341-4D7E-4915-81B0-5E6A264BD20F}" type="pres">
      <dgm:prSet presAssocID="{7AE9F478-F737-41D1-AD68-D9C1DE896603}" presName="textRect" presStyleLbl="revTx" presStyleIdx="1" presStyleCnt="3">
        <dgm:presLayoutVars>
          <dgm:chMax val="1"/>
          <dgm:chPref val="1"/>
        </dgm:presLayoutVars>
      </dgm:prSet>
      <dgm:spPr/>
    </dgm:pt>
    <dgm:pt modelId="{FAB00ABA-EE56-4B51-9E81-8B40A9D49CFB}" type="pres">
      <dgm:prSet presAssocID="{76646808-F9AC-464B-9EA5-205EFD34654E}" presName="sibTrans" presStyleCnt="0"/>
      <dgm:spPr/>
    </dgm:pt>
    <dgm:pt modelId="{D6DD63A4-5552-4CF7-ADE7-9D557F79A3FA}" type="pres">
      <dgm:prSet presAssocID="{C1BFC384-289D-48B6-BE89-A8EBC883616D}" presName="compNode" presStyleCnt="0"/>
      <dgm:spPr/>
    </dgm:pt>
    <dgm:pt modelId="{03178AFD-D7EA-43C4-965D-72F4AE9DF538}" type="pres">
      <dgm:prSet presAssocID="{C1BFC384-289D-48B6-BE89-A8EBC883616D}"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lassroom"/>
        </a:ext>
      </dgm:extLst>
    </dgm:pt>
    <dgm:pt modelId="{FAAAE0C1-0990-485A-ADC2-9BB2F7EE0EEA}" type="pres">
      <dgm:prSet presAssocID="{C1BFC384-289D-48B6-BE89-A8EBC883616D}" presName="spaceRect" presStyleCnt="0"/>
      <dgm:spPr/>
    </dgm:pt>
    <dgm:pt modelId="{3E6D4893-C53B-44A9-A810-BC188FDA3599}" type="pres">
      <dgm:prSet presAssocID="{C1BFC384-289D-48B6-BE89-A8EBC883616D}" presName="textRect" presStyleLbl="revTx" presStyleIdx="2" presStyleCnt="3">
        <dgm:presLayoutVars>
          <dgm:chMax val="1"/>
          <dgm:chPref val="1"/>
        </dgm:presLayoutVars>
      </dgm:prSet>
      <dgm:spPr/>
    </dgm:pt>
  </dgm:ptLst>
  <dgm:cxnLst>
    <dgm:cxn modelId="{28ED2003-D58A-48BB-A7DB-4499C3FE2345}" type="presOf" srcId="{C1BFC384-289D-48B6-BE89-A8EBC883616D}" destId="{3E6D4893-C53B-44A9-A810-BC188FDA3599}" srcOrd="0" destOrd="0" presId="urn:microsoft.com/office/officeart/2018/2/layout/IconLabelList"/>
    <dgm:cxn modelId="{7171380C-BDC8-4E22-B547-BC0213318F54}" srcId="{F7F40DB5-B1B9-4C94-A74D-EC1F6D8D273F}" destId="{7AE9F478-F737-41D1-AD68-D9C1DE896603}" srcOrd="1" destOrd="0" parTransId="{33187B89-BBEF-482F-BC2D-564D173454E2}" sibTransId="{76646808-F9AC-464B-9EA5-205EFD34654E}"/>
    <dgm:cxn modelId="{25D2FB25-DD9E-4989-8961-F4B80E666C20}" srcId="{F7F40DB5-B1B9-4C94-A74D-EC1F6D8D273F}" destId="{668D6428-3912-4E34-94EB-9C700713D305}" srcOrd="0" destOrd="0" parTransId="{47472C40-FDBF-47C0-AEE6-83E638E9BB89}" sibTransId="{2102AC86-A51A-4E5F-B44B-972A2E5E4240}"/>
    <dgm:cxn modelId="{41E5A984-0A9A-49E2-96E3-06649A8203C2}" srcId="{F7F40DB5-B1B9-4C94-A74D-EC1F6D8D273F}" destId="{C1BFC384-289D-48B6-BE89-A8EBC883616D}" srcOrd="2" destOrd="0" parTransId="{A4338BA3-24F2-4040-B597-6582C1ADD056}" sibTransId="{7BBF8E86-ABC2-492C-9183-D9F1A1FFF7FA}"/>
    <dgm:cxn modelId="{C79CE7BA-A733-4246-8A74-1738363E532E}" type="presOf" srcId="{F7F40DB5-B1B9-4C94-A74D-EC1F6D8D273F}" destId="{EFDD5B4F-8108-4FF7-9F9B-47B29BC4F361}" srcOrd="0" destOrd="0" presId="urn:microsoft.com/office/officeart/2018/2/layout/IconLabelList"/>
    <dgm:cxn modelId="{F33631E1-BE1C-47B1-BA46-A693339DECBD}" type="presOf" srcId="{7AE9F478-F737-41D1-AD68-D9C1DE896603}" destId="{B1427341-4D7E-4915-81B0-5E6A264BD20F}" srcOrd="0" destOrd="0" presId="urn:microsoft.com/office/officeart/2018/2/layout/IconLabelList"/>
    <dgm:cxn modelId="{8DA29DF8-2733-42EC-BDE7-88B7A903BEE8}" type="presOf" srcId="{668D6428-3912-4E34-94EB-9C700713D305}" destId="{D72E4ED7-CC44-4578-BB33-B9520A7ED685}" srcOrd="0" destOrd="0" presId="urn:microsoft.com/office/officeart/2018/2/layout/IconLabelList"/>
    <dgm:cxn modelId="{1BF4AEC9-F971-4BC7-9E55-51467A43286B}" type="presParOf" srcId="{EFDD5B4F-8108-4FF7-9F9B-47B29BC4F361}" destId="{85FC1478-9D6E-4CA5-8DC9-38C55D689DCA}" srcOrd="0" destOrd="0" presId="urn:microsoft.com/office/officeart/2018/2/layout/IconLabelList"/>
    <dgm:cxn modelId="{7ABE6D7A-1115-44DE-B89C-206354316194}" type="presParOf" srcId="{85FC1478-9D6E-4CA5-8DC9-38C55D689DCA}" destId="{2DEB2A46-E9B1-419F-8510-7A5339E4B964}" srcOrd="0" destOrd="0" presId="urn:microsoft.com/office/officeart/2018/2/layout/IconLabelList"/>
    <dgm:cxn modelId="{799FA023-5F53-479E-8129-AE5E67B4B80F}" type="presParOf" srcId="{85FC1478-9D6E-4CA5-8DC9-38C55D689DCA}" destId="{DA379FC0-C556-42A7-9BCC-AC8EA6F6F6E0}" srcOrd="1" destOrd="0" presId="urn:microsoft.com/office/officeart/2018/2/layout/IconLabelList"/>
    <dgm:cxn modelId="{BAA3F557-31D2-493E-AD3B-E4BBFC29790C}" type="presParOf" srcId="{85FC1478-9D6E-4CA5-8DC9-38C55D689DCA}" destId="{D72E4ED7-CC44-4578-BB33-B9520A7ED685}" srcOrd="2" destOrd="0" presId="urn:microsoft.com/office/officeart/2018/2/layout/IconLabelList"/>
    <dgm:cxn modelId="{8EBE2033-9627-4672-B239-D323B32C2737}" type="presParOf" srcId="{EFDD5B4F-8108-4FF7-9F9B-47B29BC4F361}" destId="{75C70AC0-4918-41EA-9367-C955AE7A8259}" srcOrd="1" destOrd="0" presId="urn:microsoft.com/office/officeart/2018/2/layout/IconLabelList"/>
    <dgm:cxn modelId="{8EB98A6F-59BB-476A-82B8-7D82409D186C}" type="presParOf" srcId="{EFDD5B4F-8108-4FF7-9F9B-47B29BC4F361}" destId="{64375F03-99B1-4312-B8EC-3F34510B96F8}" srcOrd="2" destOrd="0" presId="urn:microsoft.com/office/officeart/2018/2/layout/IconLabelList"/>
    <dgm:cxn modelId="{3D68C291-61F7-47D8-90C5-E8354D75606C}" type="presParOf" srcId="{64375F03-99B1-4312-B8EC-3F34510B96F8}" destId="{5C4F322A-988F-4998-AC5F-66E85E359EAD}" srcOrd="0" destOrd="0" presId="urn:microsoft.com/office/officeart/2018/2/layout/IconLabelList"/>
    <dgm:cxn modelId="{DEF7A704-8C48-4E85-AA70-67D68530535C}" type="presParOf" srcId="{64375F03-99B1-4312-B8EC-3F34510B96F8}" destId="{7B059401-2A12-40CA-8BAA-6982A115DC86}" srcOrd="1" destOrd="0" presId="urn:microsoft.com/office/officeart/2018/2/layout/IconLabelList"/>
    <dgm:cxn modelId="{DB8E9D03-5861-48CD-97F9-7FB224C0649B}" type="presParOf" srcId="{64375F03-99B1-4312-B8EC-3F34510B96F8}" destId="{B1427341-4D7E-4915-81B0-5E6A264BD20F}" srcOrd="2" destOrd="0" presId="urn:microsoft.com/office/officeart/2018/2/layout/IconLabelList"/>
    <dgm:cxn modelId="{A29670A1-9FCA-4DA0-8391-FC5D1FD4ED36}" type="presParOf" srcId="{EFDD5B4F-8108-4FF7-9F9B-47B29BC4F361}" destId="{FAB00ABA-EE56-4B51-9E81-8B40A9D49CFB}" srcOrd="3" destOrd="0" presId="urn:microsoft.com/office/officeart/2018/2/layout/IconLabelList"/>
    <dgm:cxn modelId="{C0133D55-7D60-4914-BDA2-AF4357D7365F}" type="presParOf" srcId="{EFDD5B4F-8108-4FF7-9F9B-47B29BC4F361}" destId="{D6DD63A4-5552-4CF7-ADE7-9D557F79A3FA}" srcOrd="4" destOrd="0" presId="urn:microsoft.com/office/officeart/2018/2/layout/IconLabelList"/>
    <dgm:cxn modelId="{99CC55F5-A754-44AF-A035-74E0C7E806E6}" type="presParOf" srcId="{D6DD63A4-5552-4CF7-ADE7-9D557F79A3FA}" destId="{03178AFD-D7EA-43C4-965D-72F4AE9DF538}" srcOrd="0" destOrd="0" presId="urn:microsoft.com/office/officeart/2018/2/layout/IconLabelList"/>
    <dgm:cxn modelId="{5D2E5693-0E2B-431A-8622-D5F3A7DFF5C9}" type="presParOf" srcId="{D6DD63A4-5552-4CF7-ADE7-9D557F79A3FA}" destId="{FAAAE0C1-0990-485A-ADC2-9BB2F7EE0EEA}" srcOrd="1" destOrd="0" presId="urn:microsoft.com/office/officeart/2018/2/layout/IconLabelList"/>
    <dgm:cxn modelId="{5D8C4CCB-68FA-473A-AF23-86A7F8E84DBE}" type="presParOf" srcId="{D6DD63A4-5552-4CF7-ADE7-9D557F79A3FA}" destId="{3E6D4893-C53B-44A9-A810-BC188FDA3599}"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2AE5B3C-A7B2-46E6-829F-85F034468FDD}">
      <dsp:nvSpPr>
        <dsp:cNvPr id="0" name=""/>
        <dsp:cNvSpPr/>
      </dsp:nvSpPr>
      <dsp:spPr>
        <a:xfrm>
          <a:off x="680918" y="751968"/>
          <a:ext cx="1990125" cy="1990125"/>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834738D-354D-4F81-B0DF-C24C3890DC93}">
      <dsp:nvSpPr>
        <dsp:cNvPr id="0" name=""/>
        <dsp:cNvSpPr/>
      </dsp:nvSpPr>
      <dsp:spPr>
        <a:xfrm>
          <a:off x="1105043" y="1176093"/>
          <a:ext cx="1141875" cy="114187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A9D0C3E-72CF-4832-BE39-ADD4787C9C03}">
      <dsp:nvSpPr>
        <dsp:cNvPr id="0" name=""/>
        <dsp:cNvSpPr/>
      </dsp:nvSpPr>
      <dsp:spPr>
        <a:xfrm>
          <a:off x="44731" y="3361969"/>
          <a:ext cx="3262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cap="all"/>
          </a:pPr>
          <a:r>
            <a:rPr lang="en-US" sz="1600" kern="1200" baseline="0"/>
            <a:t>Telerik: </a:t>
          </a:r>
          <a:r>
            <a:rPr lang="en-US" sz="1600" kern="1200" baseline="0">
              <a:hlinkClick xmlns:r="http://schemas.openxmlformats.org/officeDocument/2006/relationships" r:id="rId3"/>
            </a:rPr>
            <a:t>https://www.telerik.com/</a:t>
          </a:r>
          <a:r>
            <a:rPr lang="en-US" sz="1600" kern="1200" baseline="0"/>
            <a:t> </a:t>
          </a:r>
          <a:endParaRPr lang="en-US" sz="1600" kern="1200"/>
        </a:p>
      </dsp:txBody>
      <dsp:txXfrm>
        <a:off x="44731" y="3361969"/>
        <a:ext cx="3262500" cy="720000"/>
      </dsp:txXfrm>
    </dsp:sp>
    <dsp:sp modelId="{3A358DC1-477E-4F78-8A97-A24F7C66DE30}">
      <dsp:nvSpPr>
        <dsp:cNvPr id="0" name=""/>
        <dsp:cNvSpPr/>
      </dsp:nvSpPr>
      <dsp:spPr>
        <a:xfrm>
          <a:off x="4514356" y="751968"/>
          <a:ext cx="1990125" cy="1990125"/>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6DF929C-4E3E-49AD-8E1C-2A1A5E8EE3D1}">
      <dsp:nvSpPr>
        <dsp:cNvPr id="0" name=""/>
        <dsp:cNvSpPr/>
      </dsp:nvSpPr>
      <dsp:spPr>
        <a:xfrm>
          <a:off x="4938481" y="1176093"/>
          <a:ext cx="1141875" cy="1141875"/>
        </a:xfrm>
        <a:prstGeom prst="rect">
          <a:avLst/>
        </a:prstGeom>
        <a:blipFill>
          <a:blip xmlns:r="http://schemas.openxmlformats.org/officeDocument/2006/relationships" r:embed="rId4">
            <a:extLst>
              <a:ext uri="{96DAC541-7B7A-43D3-8B79-37D633B846F1}">
                <asvg:svgBlip xmlns:asvg="http://schemas.microsoft.com/office/drawing/2016/SVG/main" r:embed="rId5"/>
              </a:ext>
            </a:extLst>
          </a:blip>
          <a:srcRect/>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64F3CD5-396A-4D93-9341-E543D45B072A}">
      <dsp:nvSpPr>
        <dsp:cNvPr id="0" name=""/>
        <dsp:cNvSpPr/>
      </dsp:nvSpPr>
      <dsp:spPr>
        <a:xfrm>
          <a:off x="3878168" y="3361969"/>
          <a:ext cx="3262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cap="all"/>
          </a:pPr>
          <a:r>
            <a:rPr lang="da-DK" sz="1600" kern="1200" baseline="0" dirty="0" err="1"/>
            <a:t>DevExpress</a:t>
          </a:r>
          <a:r>
            <a:rPr lang="da-DK" sz="1600" kern="1200" baseline="0" dirty="0"/>
            <a:t>: </a:t>
          </a:r>
          <a:r>
            <a:rPr lang="da-DK" sz="1600" kern="1200" baseline="0" dirty="0">
              <a:hlinkClick xmlns:r="http://schemas.openxmlformats.org/officeDocument/2006/relationships" r:id="rId6"/>
            </a:rPr>
            <a:t>https://www.devexpress.com/</a:t>
          </a:r>
          <a:endParaRPr lang="en-US" sz="1600" kern="1200" dirty="0"/>
        </a:p>
      </dsp:txBody>
      <dsp:txXfrm>
        <a:off x="3878168" y="3361969"/>
        <a:ext cx="3262500" cy="720000"/>
      </dsp:txXfrm>
    </dsp:sp>
    <dsp:sp modelId="{656D1A8D-80BD-4B9E-A021-A8558D5A7974}">
      <dsp:nvSpPr>
        <dsp:cNvPr id="0" name=""/>
        <dsp:cNvSpPr/>
      </dsp:nvSpPr>
      <dsp:spPr>
        <a:xfrm>
          <a:off x="8347794" y="751968"/>
          <a:ext cx="1990125" cy="1990125"/>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9B163FC-D7B3-443B-93B1-2FC9D5052826}">
      <dsp:nvSpPr>
        <dsp:cNvPr id="0" name=""/>
        <dsp:cNvSpPr/>
      </dsp:nvSpPr>
      <dsp:spPr>
        <a:xfrm>
          <a:off x="8771919" y="1176093"/>
          <a:ext cx="1141875" cy="114187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8ADD65D-D9EF-420E-9027-4F7D3CC9AE02}">
      <dsp:nvSpPr>
        <dsp:cNvPr id="0" name=""/>
        <dsp:cNvSpPr/>
      </dsp:nvSpPr>
      <dsp:spPr>
        <a:xfrm>
          <a:off x="7711606" y="3361969"/>
          <a:ext cx="3262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cap="all"/>
          </a:pPr>
          <a:r>
            <a:rPr lang="da-DK" sz="1600" kern="1200" baseline="0" dirty="0" err="1"/>
            <a:t>Radzen</a:t>
          </a:r>
          <a:r>
            <a:rPr lang="da-DK" sz="1600" kern="1200" baseline="0" dirty="0"/>
            <a:t>: </a:t>
          </a:r>
          <a:r>
            <a:rPr lang="da-DK" sz="1600" kern="1200" baseline="0" dirty="0">
              <a:hlinkClick xmlns:r="http://schemas.openxmlformats.org/officeDocument/2006/relationships" r:id="rId9"/>
            </a:rPr>
            <a:t>https://blazor.radzen.com/</a:t>
          </a:r>
          <a:r>
            <a:rPr lang="da-DK" sz="1600" kern="1200" baseline="0" dirty="0"/>
            <a:t> </a:t>
          </a:r>
          <a:endParaRPr lang="en-US" sz="1600" kern="1200" dirty="0"/>
        </a:p>
      </dsp:txBody>
      <dsp:txXfrm>
        <a:off x="7711606" y="3361969"/>
        <a:ext cx="3262500"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84F7BE7-8C2E-4A22-BB07-4FD6846E8A7F}">
      <dsp:nvSpPr>
        <dsp:cNvPr id="0" name=""/>
        <dsp:cNvSpPr/>
      </dsp:nvSpPr>
      <dsp:spPr>
        <a:xfrm>
          <a:off x="4842" y="1781825"/>
          <a:ext cx="2117144" cy="1270286"/>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Install Visual Studio Professional/Enterprise/for Mac</a:t>
          </a:r>
        </a:p>
      </dsp:txBody>
      <dsp:txXfrm>
        <a:off x="42047" y="1819030"/>
        <a:ext cx="2042734" cy="1195876"/>
      </dsp:txXfrm>
    </dsp:sp>
    <dsp:sp modelId="{3881A79F-1DFC-42E9-A53F-F3EB8042C247}">
      <dsp:nvSpPr>
        <dsp:cNvPr id="0" name=""/>
        <dsp:cNvSpPr/>
      </dsp:nvSpPr>
      <dsp:spPr>
        <a:xfrm>
          <a:off x="2333701" y="2154443"/>
          <a:ext cx="448834" cy="52505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2333701" y="2259453"/>
        <a:ext cx="314184" cy="315031"/>
      </dsp:txXfrm>
    </dsp:sp>
    <dsp:sp modelId="{0044E67D-E550-46F4-8AB9-A761EE2E32BB}">
      <dsp:nvSpPr>
        <dsp:cNvPr id="0" name=""/>
        <dsp:cNvSpPr/>
      </dsp:nvSpPr>
      <dsp:spPr>
        <a:xfrm>
          <a:off x="2968845" y="1781825"/>
          <a:ext cx="2117144" cy="1270286"/>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TEST out all the templates one by one</a:t>
          </a:r>
          <a:endParaRPr lang="en-US" sz="1300" kern="1200" dirty="0"/>
        </a:p>
      </dsp:txBody>
      <dsp:txXfrm>
        <a:off x="3006050" y="1819030"/>
        <a:ext cx="2042734" cy="1195876"/>
      </dsp:txXfrm>
    </dsp:sp>
    <dsp:sp modelId="{BB91682E-7F4E-417A-841F-F6D37DEFAF7B}">
      <dsp:nvSpPr>
        <dsp:cNvPr id="0" name=""/>
        <dsp:cNvSpPr/>
      </dsp:nvSpPr>
      <dsp:spPr>
        <a:xfrm>
          <a:off x="5297704" y="2154443"/>
          <a:ext cx="448834" cy="52505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5297704" y="2259453"/>
        <a:ext cx="314184" cy="315031"/>
      </dsp:txXfrm>
    </dsp:sp>
    <dsp:sp modelId="{376A447A-7A3F-42D4-9669-33EB355061E2}">
      <dsp:nvSpPr>
        <dsp:cNvPr id="0" name=""/>
        <dsp:cNvSpPr/>
      </dsp:nvSpPr>
      <dsp:spPr>
        <a:xfrm>
          <a:off x="5932847" y="1781825"/>
          <a:ext cx="2117144" cy="1270286"/>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Get your own feel for pros/cons of each framework for your scenario</a:t>
          </a:r>
          <a:endParaRPr lang="en-US" sz="1300" kern="1200" dirty="0"/>
        </a:p>
      </dsp:txBody>
      <dsp:txXfrm>
        <a:off x="5970052" y="1819030"/>
        <a:ext cx="2042734" cy="1195876"/>
      </dsp:txXfrm>
    </dsp:sp>
    <dsp:sp modelId="{08A39A54-03C9-45BD-B937-D6D87DB3B31A}">
      <dsp:nvSpPr>
        <dsp:cNvPr id="0" name=""/>
        <dsp:cNvSpPr/>
      </dsp:nvSpPr>
      <dsp:spPr>
        <a:xfrm>
          <a:off x="8261707" y="2154443"/>
          <a:ext cx="448834" cy="52505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8261707" y="2259453"/>
        <a:ext cx="314184" cy="315031"/>
      </dsp:txXfrm>
    </dsp:sp>
    <dsp:sp modelId="{E7A588BB-0CAA-4786-9A68-9ACF0EC3F02B}">
      <dsp:nvSpPr>
        <dsp:cNvPr id="0" name=""/>
        <dsp:cNvSpPr/>
      </dsp:nvSpPr>
      <dsp:spPr>
        <a:xfrm>
          <a:off x="8896850" y="1781825"/>
          <a:ext cx="2117144" cy="1270286"/>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When your done; select Blazor!</a:t>
          </a:r>
          <a:endParaRPr lang="en-US" sz="1300" kern="1200" dirty="0"/>
        </a:p>
      </dsp:txBody>
      <dsp:txXfrm>
        <a:off x="8934055" y="1819030"/>
        <a:ext cx="2042734" cy="119587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EB2A46-E9B1-419F-8510-7A5339E4B964}">
      <dsp:nvSpPr>
        <dsp:cNvPr id="0" name=""/>
        <dsp:cNvSpPr/>
      </dsp:nvSpPr>
      <dsp:spPr>
        <a:xfrm>
          <a:off x="972798" y="1135550"/>
          <a:ext cx="1458199" cy="145819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72E4ED7-CC44-4578-BB33-B9520A7ED685}">
      <dsp:nvSpPr>
        <dsp:cNvPr id="0" name=""/>
        <dsp:cNvSpPr/>
      </dsp:nvSpPr>
      <dsp:spPr>
        <a:xfrm>
          <a:off x="81676" y="2978387"/>
          <a:ext cx="3240443"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90000"/>
            </a:lnSpc>
            <a:spcBef>
              <a:spcPct val="0"/>
            </a:spcBef>
            <a:spcAft>
              <a:spcPct val="35000"/>
            </a:spcAft>
            <a:buNone/>
          </a:pPr>
          <a:r>
            <a:rPr lang="en-US" sz="1500" kern="1200"/>
            <a:t>Pick the one where you believe you will be the most productive</a:t>
          </a:r>
        </a:p>
      </dsp:txBody>
      <dsp:txXfrm>
        <a:off x="81676" y="2978387"/>
        <a:ext cx="3240443" cy="720000"/>
      </dsp:txXfrm>
    </dsp:sp>
    <dsp:sp modelId="{5C4F322A-988F-4998-AC5F-66E85E359EAD}">
      <dsp:nvSpPr>
        <dsp:cNvPr id="0" name=""/>
        <dsp:cNvSpPr/>
      </dsp:nvSpPr>
      <dsp:spPr>
        <a:xfrm>
          <a:off x="4780319" y="1135550"/>
          <a:ext cx="1458199" cy="145819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1427341-4D7E-4915-81B0-5E6A264BD20F}">
      <dsp:nvSpPr>
        <dsp:cNvPr id="0" name=""/>
        <dsp:cNvSpPr/>
      </dsp:nvSpPr>
      <dsp:spPr>
        <a:xfrm>
          <a:off x="3889197" y="2978387"/>
          <a:ext cx="3240443"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90000"/>
            </a:lnSpc>
            <a:spcBef>
              <a:spcPct val="0"/>
            </a:spcBef>
            <a:spcAft>
              <a:spcPct val="35000"/>
            </a:spcAft>
            <a:buNone/>
          </a:pPr>
          <a:r>
            <a:rPr lang="en-US" sz="1500" kern="1200"/>
            <a:t>Don’t be afraid to change your mind</a:t>
          </a:r>
        </a:p>
      </dsp:txBody>
      <dsp:txXfrm>
        <a:off x="3889197" y="2978387"/>
        <a:ext cx="3240443" cy="720000"/>
      </dsp:txXfrm>
    </dsp:sp>
    <dsp:sp modelId="{03178AFD-D7EA-43C4-965D-72F4AE9DF538}">
      <dsp:nvSpPr>
        <dsp:cNvPr id="0" name=""/>
        <dsp:cNvSpPr/>
      </dsp:nvSpPr>
      <dsp:spPr>
        <a:xfrm>
          <a:off x="8587840" y="1135550"/>
          <a:ext cx="1458199" cy="145819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E6D4893-C53B-44A9-A810-BC188FDA3599}">
      <dsp:nvSpPr>
        <dsp:cNvPr id="0" name=""/>
        <dsp:cNvSpPr/>
      </dsp:nvSpPr>
      <dsp:spPr>
        <a:xfrm>
          <a:off x="7696718" y="2978387"/>
          <a:ext cx="3240443"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90000"/>
            </a:lnSpc>
            <a:spcBef>
              <a:spcPct val="0"/>
            </a:spcBef>
            <a:spcAft>
              <a:spcPct val="35000"/>
            </a:spcAft>
            <a:buNone/>
          </a:pPr>
          <a:r>
            <a:rPr lang="en-US" sz="1500" kern="1200"/>
            <a:t>Be prepared: The next great thing which is better than all the others will arrive tomorrow or next year approx.</a:t>
          </a:r>
        </a:p>
      </dsp:txBody>
      <dsp:txXfrm>
        <a:off x="7696718" y="2978387"/>
        <a:ext cx="3240443" cy="720000"/>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11/5/2021 9:28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11/5/2021 9:23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10.jp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Master" Target="../slideMasters/slideMaster1.xml"/><Relationship Id="rId4" Type="http://schemas.openxmlformats.org/officeDocument/2006/relationships/image" Target="../media/image16.jp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Master" Target="../slideMasters/slideMaster1.xml"/><Relationship Id="rId5" Type="http://schemas.openxmlformats.org/officeDocument/2006/relationships/image" Target="../media/image20.jpg"/><Relationship Id="rId4" Type="http://schemas.openxmlformats.org/officeDocument/2006/relationships/image" Target="../media/image19.jp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6" Type="http://schemas.openxmlformats.org/officeDocument/2006/relationships/image" Target="../media/image21.jpg"/><Relationship Id="rId5" Type="http://schemas.openxmlformats.org/officeDocument/2006/relationships/image" Target="../media/image11.jpg"/><Relationship Id="rId4" Type="http://schemas.openxmlformats.org/officeDocument/2006/relationships/image" Target="../media/image10.jp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10.jp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6" Type="http://schemas.openxmlformats.org/officeDocument/2006/relationships/image" Target="../media/image21.jpg"/><Relationship Id="rId5" Type="http://schemas.openxmlformats.org/officeDocument/2006/relationships/image" Target="../media/image11.jpg"/><Relationship Id="rId4" Type="http://schemas.openxmlformats.org/officeDocument/2006/relationships/image" Target="../media/image10.jp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accent3"/>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sp>
        <p:nvSpPr>
          <p:cNvPr id="4" name="Picture Placeholder 3">
            <a:extLst>
              <a:ext uri="{FF2B5EF4-FFF2-40B4-BE49-F238E27FC236}">
                <a16:creationId xmlns:a16="http://schemas.microsoft.com/office/drawing/2014/main" id="{40BC5B99-509C-464A-99BC-BB61027E6D1A}"/>
              </a:ext>
            </a:extLst>
          </p:cNvPr>
          <p:cNvSpPr>
            <a:spLocks noGrp="1"/>
          </p:cNvSpPr>
          <p:nvPr>
            <p:ph type="pic" sz="quarter" idx="13"/>
          </p:nvPr>
        </p:nvSpPr>
        <p:spPr>
          <a:xfrm>
            <a:off x="5326063" y="0"/>
            <a:ext cx="6865937" cy="6858000"/>
          </a:xfrm>
        </p:spPr>
        <p:txBody>
          <a:bodyPr/>
          <a:lstStyle/>
          <a:p>
            <a:r>
              <a:rPr lang="en-US"/>
              <a:t>Click icon to add picture</a:t>
            </a:r>
          </a:p>
        </p:txBody>
      </p:sp>
    </p:spTree>
    <p:extLst>
      <p:ext uri="{BB962C8B-B14F-4D97-AF65-F5344CB8AC3E}">
        <p14:creationId xmlns:p14="http://schemas.microsoft.com/office/powerpoint/2010/main" val="3017430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dirty="0"/>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345095137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Section Divi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Subtitle</a:t>
            </a:r>
          </a:p>
        </p:txBody>
      </p:sp>
    </p:spTree>
    <p:extLst>
      <p:ext uri="{BB962C8B-B14F-4D97-AF65-F5344CB8AC3E}">
        <p14:creationId xmlns:p14="http://schemas.microsoft.com/office/powerpoint/2010/main" val="15770881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Section Divider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Subtitle</a:t>
            </a:r>
          </a:p>
        </p:txBody>
      </p:sp>
    </p:spTree>
    <p:extLst>
      <p:ext uri="{BB962C8B-B14F-4D97-AF65-F5344CB8AC3E}">
        <p14:creationId xmlns:p14="http://schemas.microsoft.com/office/powerpoint/2010/main" val="25625778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Section Divider 3">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Subtitle</a:t>
            </a:r>
          </a:p>
        </p:txBody>
      </p:sp>
    </p:spTree>
    <p:extLst>
      <p:ext uri="{BB962C8B-B14F-4D97-AF65-F5344CB8AC3E}">
        <p14:creationId xmlns:p14="http://schemas.microsoft.com/office/powerpoint/2010/main" val="7497528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Section Divider 4">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93204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description</a:t>
            </a:r>
          </a:p>
        </p:txBody>
      </p:sp>
      <p:sp>
        <p:nvSpPr>
          <p:cNvPr id="5" name="Text Placeholder 4"/>
          <p:cNvSpPr>
            <a:spLocks noGrp="1"/>
          </p:cNvSpPr>
          <p:nvPr>
            <p:ph type="body" sz="quarter" idx="12" hasCustomPrompt="1"/>
          </p:nvPr>
        </p:nvSpPr>
        <p:spPr>
          <a:xfrm>
            <a:off x="585216" y="585788"/>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accent3"/>
                </a:solidFill>
                <a:latin typeface="+mn-lt"/>
              </a:defRPr>
            </a:lvl1pPr>
          </a:lstStyle>
          <a:p>
            <a:pPr lvl="0"/>
            <a:r>
              <a:rPr lang="en-US" dirty="0"/>
              <a:t>Section Name</a:t>
            </a:r>
          </a:p>
        </p:txBody>
      </p:sp>
    </p:spTree>
    <p:extLst>
      <p:ext uri="{BB962C8B-B14F-4D97-AF65-F5344CB8AC3E}">
        <p14:creationId xmlns:p14="http://schemas.microsoft.com/office/powerpoint/2010/main" val="11667776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Section title with no subtitle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 with no subtitle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Blank 12 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Blank 12 Column Dark Bkg">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Apendix Blue Bkg">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377B63-6619-6B40-8D85-1D972ED609B9}"/>
              </a:ext>
            </a:extLst>
          </p:cNvPr>
          <p:cNvSpPr>
            <a:spLocks noGrp="1"/>
          </p:cNvSpPr>
          <p:nvPr>
            <p:ph type="body" sz="quarter" idx="10" hasCustomPrompt="1"/>
          </p:nvPr>
        </p:nvSpPr>
        <p:spPr>
          <a:xfrm>
            <a:off x="584200" y="5715040"/>
            <a:ext cx="5367338" cy="553998"/>
          </a:xfrm>
        </p:spPr>
        <p:txBody>
          <a:bodyPr anchor="b"/>
          <a:lstStyle>
            <a:lvl1pPr marL="0" indent="0">
              <a:buNone/>
              <a:defRPr sz="3600">
                <a:latin typeface="+mj-lt"/>
              </a:defRPr>
            </a:lvl1pPr>
          </a:lstStyle>
          <a:p>
            <a:pPr lvl="0"/>
            <a:r>
              <a:rPr lang="en-US" dirty="0"/>
              <a:t>Appendix</a:t>
            </a:r>
          </a:p>
        </p:txBody>
      </p:sp>
    </p:spTree>
    <p:extLst>
      <p:ext uri="{BB962C8B-B14F-4D97-AF65-F5344CB8AC3E}">
        <p14:creationId xmlns:p14="http://schemas.microsoft.com/office/powerpoint/2010/main" val="235373038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6" pos="3749">
          <p15:clr>
            <a:srgbClr val="A4A3A4"/>
          </p15:clr>
        </p15:guide>
        <p15:guide id="17" pos="3932">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1_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3528508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1_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30E5D0"/>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8" name="MS logo white - EMF" descr="Microsoft logo white text version">
            <a:extLst>
              <a:ext uri="{FF2B5EF4-FFF2-40B4-BE49-F238E27FC236}">
                <a16:creationId xmlns:a16="http://schemas.microsoft.com/office/drawing/2014/main" id="{10847DFE-DD48-4C93-84DD-AE782B2A9A22}"/>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17" name="Picture 16" descr="A desk with computer and other accessories.&#10;&#10;Description automatically generated">
            <a:extLst>
              <a:ext uri="{FF2B5EF4-FFF2-40B4-BE49-F238E27FC236}">
                <a16:creationId xmlns:a16="http://schemas.microsoft.com/office/drawing/2014/main" id="{94C21E1A-F3EA-4086-A85E-651CF2F86E99}"/>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42630895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4_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dirty="0"/>
              <a:t>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Tree>
    <p:extLst>
      <p:ext uri="{BB962C8B-B14F-4D97-AF65-F5344CB8AC3E}">
        <p14:creationId xmlns:p14="http://schemas.microsoft.com/office/powerpoint/2010/main" val="272663294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2_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6811660"/>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5_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Tree>
    <p:extLst>
      <p:ext uri="{BB962C8B-B14F-4D97-AF65-F5344CB8AC3E}">
        <p14:creationId xmlns:p14="http://schemas.microsoft.com/office/powerpoint/2010/main" val="350844741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endParaRPr lang="en-US" dirty="0"/>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885701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107088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96918344"/>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9388161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6551895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userDrawn="1">
          <p15:clr>
            <a:srgbClr val="5ACBF0"/>
          </p15:clr>
        </p15:guide>
        <p15:guide id="7" pos="1795" userDrawn="1">
          <p15:clr>
            <a:srgbClr val="5ACBF0"/>
          </p15:clr>
        </p15:guide>
        <p15:guide id="8" pos="3035" userDrawn="1">
          <p15:clr>
            <a:srgbClr val="5ACBF0"/>
          </p15:clr>
        </p15:guide>
        <p15:guide id="9" pos="3221" userDrawn="1">
          <p15:clr>
            <a:srgbClr val="5ACBF0"/>
          </p15:clr>
        </p15:guide>
        <p15:guide id="10" pos="4461" userDrawn="1">
          <p15:clr>
            <a:srgbClr val="5ACBF0"/>
          </p15:clr>
        </p15:guide>
        <p15:guide id="11" pos="5890" userDrawn="1">
          <p15:clr>
            <a:srgbClr val="5ACBF0"/>
          </p15:clr>
        </p15:guide>
        <p15:guide id="12" orient="horz" pos="1436">
          <p15:clr>
            <a:srgbClr val="5ACBF0"/>
          </p15:clr>
        </p15:guide>
        <p15:guide id="13" pos="4646" userDrawn="1">
          <p15:clr>
            <a:srgbClr val="5ACBF0"/>
          </p15:clr>
        </p15:guide>
        <p15:guide id="14" pos="6072" userDrawn="1">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1D16804B-3245-9A4C-A340-6FF89CF57D54}"/>
              </a:ext>
            </a:extLst>
          </p:cNvPr>
          <p:cNvSpPr>
            <a:spLocks noGrp="1"/>
          </p:cNvSpPr>
          <p:nvPr>
            <p:ph type="pic" sz="quarter" idx="13"/>
          </p:nvPr>
        </p:nvSpPr>
        <p:spPr>
          <a:xfrm>
            <a:off x="5334000" y="0"/>
            <a:ext cx="6858000" cy="6858000"/>
          </a:xfrm>
        </p:spPr>
        <p:txBody>
          <a:bodyPr/>
          <a:lstStyle/>
          <a:p>
            <a:r>
              <a:rPr lang="en-US"/>
              <a:t>Click icon to add picture</a:t>
            </a:r>
          </a:p>
        </p:txBody>
      </p:sp>
    </p:spTree>
    <p:extLst>
      <p:ext uri="{BB962C8B-B14F-4D97-AF65-F5344CB8AC3E}">
        <p14:creationId xmlns:p14="http://schemas.microsoft.com/office/powerpoint/2010/main" val="16054354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endParaRPr lang="en-US" dirty="0"/>
          </a:p>
        </p:txBody>
      </p:sp>
    </p:spTree>
    <p:extLst>
      <p:ext uri="{BB962C8B-B14F-4D97-AF65-F5344CB8AC3E}">
        <p14:creationId xmlns:p14="http://schemas.microsoft.com/office/powerpoint/2010/main" val="613384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userDrawn="1">
          <p15:clr>
            <a:srgbClr val="5ACBF0"/>
          </p15:clr>
        </p15:guide>
        <p15:guide id="34" pos="3336" userDrawn="1">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userDrawn="1">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guide id="31" pos="3840" userDrawn="1">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Header Background 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1109616-29F5-2A48-AD26-C036688E660A}"/>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844675"/>
            <a:ext cx="11018838" cy="4424363"/>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589192910"/>
      </p:ext>
    </p:extLst>
  </p:cSld>
  <p:clrMapOvr>
    <a:masterClrMapping/>
  </p:clrMapOvr>
  <p:transition>
    <p:fade/>
  </p:transition>
  <p:extLst>
    <p:ext uri="{DCECCB84-F9BA-43D5-87BE-67443E8EF086}">
      <p15:sldGuideLst xmlns:p15="http://schemas.microsoft.com/office/powerpoint/2012/main">
        <p15:guide id="2" orient="horz" pos="1162" userDrawn="1">
          <p15:clr>
            <a:srgbClr val="5ACBF0"/>
          </p15:clr>
        </p15:guide>
        <p15:guide id="3" orient="horz" pos="288">
          <p15:clr>
            <a:srgbClr val="5ACBF0"/>
          </p15:clr>
        </p15:guide>
        <p15:guide id="5" orient="horz" pos="90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Header Background Two Column Bullet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D3A5130-10A1-954A-B139-8F920AB6EC86}"/>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accent3"/>
                </a:solidFill>
              </a:defRPr>
            </a:lvl1pPr>
          </a:lstStyle>
          <a:p>
            <a:r>
              <a:rPr lang="en-US"/>
              <a:t>Click to edit Master title style</a:t>
            </a:r>
            <a:endParaRPr lang="en-US" dirty="0"/>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844674"/>
            <a:ext cx="5211763"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844674"/>
            <a:ext cx="5219700"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82870302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Header Background Two Column Non-bulleted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6D08175-261D-A74C-8918-CB97ADB19271}"/>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584200" y="1853052"/>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844675"/>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658693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Header Background Two Column Content with Subhead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7941E1A-46FF-9B43-8237-B9FAC6645B8E}"/>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851161"/>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495686"/>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844675"/>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489200"/>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3330693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Header Background Three Column Bullet with Subtitle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5B0B838-FFE7-3848-8346-94C828955739}"/>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7971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7905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7971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22089322"/>
      </p:ext>
    </p:extLst>
  </p:cSld>
  <p:clrMapOvr>
    <a:masterClrMapping/>
  </p:clrMapOvr>
  <p:transition>
    <p:fade/>
  </p:transition>
  <p:extLst>
    <p:ext uri="{DCECCB84-F9BA-43D5-87BE-67443E8EF086}">
      <p15:sldGuideLst xmlns:p15="http://schemas.microsoft.com/office/powerpoint/2012/main">
        <p15:guide id="3" orient="horz" pos="1162" userDrawn="1">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Header Background Four Column Bullet with Subtitle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7D56507-64E9-FD49-A968-94669A530F3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5996806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162" userDrawn="1">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Header Line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nchor="ct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7" name="Straight Connector 6">
            <a:extLst>
              <a:ext uri="{FF2B5EF4-FFF2-40B4-BE49-F238E27FC236}">
                <a16:creationId xmlns:a16="http://schemas.microsoft.com/office/drawing/2014/main" id="{8EDAE969-6DFB-AD4B-A4BB-4C9D04F1489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125104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Header Line 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tx1"/>
                </a:solidFill>
              </a:defRPr>
            </a:lvl1pPr>
          </a:lstStyle>
          <a:p>
            <a:r>
              <a:rPr lang="en-US"/>
              <a:t>Click to edit Master title style</a:t>
            </a:r>
            <a:endParaRPr lang="en-US" dirty="0"/>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AE9361ED-1B01-E94D-9CDA-29127BEC918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52274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38504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Header Line 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tx1"/>
                </a:soli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id="{6161C8D7-A314-D146-8B0F-88DAD8C243A2}"/>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33180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Header Background 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43174"/>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7699"/>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3"/>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id="{B52B4BDF-7433-F544-8549-B08FCF3FD2A9}"/>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75761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Header Line 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0" name="Straight Connector 9">
            <a:extLst>
              <a:ext uri="{FF2B5EF4-FFF2-40B4-BE49-F238E27FC236}">
                <a16:creationId xmlns:a16="http://schemas.microsoft.com/office/drawing/2014/main" id="{CF841732-6515-3E42-A4B2-E3983B953B2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168791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Header Line 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467587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Header Line Four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870829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Header Line Blank">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cxnSp>
        <p:nvCxnSpPr>
          <p:cNvPr id="3" name="Straight Connector 2">
            <a:extLst>
              <a:ext uri="{FF2B5EF4-FFF2-40B4-BE49-F238E27FC236}">
                <a16:creationId xmlns:a16="http://schemas.microsoft.com/office/drawing/2014/main" id="{2502F9BD-EF25-7144-AB08-9EDFAA5C2CE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3890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6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oAutofit/>
          </a:bodyPr>
          <a:lstStyle/>
          <a:p>
            <a:pPr algn="l"/>
            <a:r>
              <a:rPr lang="en-US" sz="3600" dirty="0">
                <a:solidFill>
                  <a:schemeClr val="tx2"/>
                </a:solidFill>
                <a:latin typeface="+mj-lt"/>
              </a:rPr>
              <a:t>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oAutofit/>
          </a:bodyPr>
          <a:lstStyle/>
          <a:p>
            <a:pPr algn="l"/>
            <a:r>
              <a:rPr lang="en-US" sz="3600" dirty="0">
                <a:solidFill>
                  <a:schemeClr val="tx2"/>
                </a:solidFill>
                <a:latin typeface="+mj-lt"/>
              </a:rPr>
              <a:t>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688861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9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endParaRPr lang="en-US" dirty="0"/>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Jan</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Feb</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Mar</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Apr</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May</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Jun</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Jul</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Aug</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Sep</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Oct</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Nov</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Dec</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47838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1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endParaRPr lang="en-US" dirty="0"/>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4213786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3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endParaRPr lang="en-US" dirty="0"/>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Tree>
    <p:extLst>
      <p:ext uri="{BB962C8B-B14F-4D97-AF65-F5344CB8AC3E}">
        <p14:creationId xmlns:p14="http://schemas.microsoft.com/office/powerpoint/2010/main" val="1185091634"/>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Left Title Black Bkg">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0899690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3840" userDrawn="1">
          <p15:clr>
            <a:srgbClr val="5ACBF0"/>
          </p15:clr>
        </p15:guide>
        <p15:guide id="4" orient="horz" pos="2160" userDrawn="1">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2_Header Line 12 Months">
    <p:bg>
      <p:bgPr>
        <a:solidFill>
          <a:schemeClr val="tx2"/>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accent3"/>
                </a:solidFill>
              </a:defRPr>
            </a:lvl1pPr>
          </a:lstStyle>
          <a:p>
            <a:r>
              <a:rPr lang="en-US"/>
              <a:t>Click to edit Master title style</a:t>
            </a:r>
            <a:endParaRPr lang="en-US" dirty="0"/>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Tree>
    <p:extLst>
      <p:ext uri="{BB962C8B-B14F-4D97-AF65-F5344CB8AC3E}">
        <p14:creationId xmlns:p14="http://schemas.microsoft.com/office/powerpoint/2010/main" val="1598530170"/>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4_Header Line 12 Months">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E9C8D47-3F89-2440-BD17-30886A5B991A}"/>
              </a:ext>
            </a:extLst>
          </p:cNvPr>
          <p:cNvSpPr/>
          <p:nvPr userDrawn="1"/>
        </p:nvSpPr>
        <p:spPr bwMode="auto">
          <a:xfrm>
            <a:off x="0"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3477325" cy="1107996"/>
          </a:xfrm>
        </p:spPr>
        <p:txBody>
          <a:bodyPr wrap="square">
            <a:spAutoFit/>
          </a:bodyPr>
          <a:lstStyle>
            <a:lvl1pPr>
              <a:defRPr>
                <a:solidFill>
                  <a:schemeClr val="accent3"/>
                </a:solidFill>
              </a:defRPr>
            </a:lvl1pPr>
          </a:lstStyle>
          <a:p>
            <a:r>
              <a:rPr lang="en-US"/>
              <a:t>Click to edit Master title style</a:t>
            </a:r>
            <a:endParaRPr lang="en-US" dirty="0"/>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 name="Text Placeholder 4">
            <a:extLst>
              <a:ext uri="{FF2B5EF4-FFF2-40B4-BE49-F238E27FC236}">
                <a16:creationId xmlns:a16="http://schemas.microsoft.com/office/drawing/2014/main" id="{C0CD7CCE-7A0A-2445-87E0-A18FB3B723C6}"/>
              </a:ext>
            </a:extLst>
          </p:cNvPr>
          <p:cNvSpPr>
            <a:spLocks noGrp="1"/>
          </p:cNvSpPr>
          <p:nvPr>
            <p:ph type="body" sz="quarter" idx="34"/>
          </p:nvPr>
        </p:nvSpPr>
        <p:spPr>
          <a:xfrm>
            <a:off x="584200" y="2017713"/>
            <a:ext cx="3481388" cy="430887"/>
          </a:xfrm>
        </p:spPr>
        <p:txBody>
          <a:bodyPr/>
          <a:lstStyle>
            <a:lvl1pPr marL="0" indent="0">
              <a:buNone/>
              <a:defRPr>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212407088"/>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948112344"/>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7" orient="horz" pos="1968">
          <p15:clr>
            <a:srgbClr val="5ACBF0"/>
          </p15:clr>
        </p15:guide>
        <p15:guide id="8" orient="horz" pos="2226">
          <p15:clr>
            <a:srgbClr val="5ACBF0"/>
          </p15:clr>
        </p15:guide>
        <p15:guide id="10" pos="3729" userDrawn="1">
          <p15:clr>
            <a:srgbClr val="C35EA4"/>
          </p15:clr>
        </p15:guide>
        <p15:guide id="11" pos="2993">
          <p15:clr>
            <a:srgbClr val="5ACBF0"/>
          </p15:clr>
        </p15:guide>
        <p15:guide id="12" pos="3543">
          <p15:clr>
            <a:srgbClr val="A4A3A4"/>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51151599"/>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p15:clr>
            <a:srgbClr val="5ACBF0"/>
          </p15:clr>
        </p15:guide>
        <p15:guide id="7" pos="3728" userDrawn="1">
          <p15:clr>
            <a:srgbClr val="C35EA4"/>
          </p15:clr>
        </p15:guide>
        <p15:guide id="8" pos="3544">
          <p15:clr>
            <a:srgbClr val="A4A3A4"/>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dirty="0"/>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35627901"/>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 Square Photo Lef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0" y="0"/>
            <a:ext cx="6892925" cy="6858000"/>
          </a:xfrm>
        </p:spPr>
        <p:txBody>
          <a:bodyPr/>
          <a:lstStyle/>
          <a:p>
            <a:r>
              <a:rPr lang="en-US"/>
              <a:t>Click icon to add picture</a:t>
            </a:r>
            <a:endParaRPr lang="en-US" dirty="0"/>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7192963" y="457200"/>
            <a:ext cx="4416425" cy="553998"/>
          </a:xfrm>
        </p:spPr>
        <p:txBody>
          <a:body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7192963" y="1436688"/>
            <a:ext cx="3470275" cy="2043636"/>
          </a:xfrm>
        </p:spPr>
        <p:txBody>
          <a:bodyPr/>
          <a:lstStyle>
            <a:lvl1pPr marL="0" indent="0">
              <a:buFontTx/>
              <a:buNone/>
              <a:defRPr/>
            </a:lvl1pPr>
            <a:lvl2pPr marL="228600" indent="0">
              <a:buFontTx/>
              <a:buNone/>
              <a:defRPr/>
            </a:lvl2pPr>
            <a:lvl3pPr marL="457200" indent="0">
              <a:buFontTx/>
              <a:buNone/>
              <a:defRPr/>
            </a:lvl3pPr>
            <a:lvl4pPr marL="661988" indent="0">
              <a:buFontTx/>
              <a:buNone/>
              <a:defRPr/>
            </a:lvl4pPr>
            <a:lvl5pPr marL="855663" indent="0">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4352849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4342" userDrawn="1">
          <p15:clr>
            <a:srgbClr val="A4A3A4"/>
          </p15:clr>
        </p15:guide>
        <p15:guide id="19" pos="4531" userDrawn="1">
          <p15:clr>
            <a:srgbClr val="A4A3A4"/>
          </p15:clr>
        </p15:guide>
        <p15:guide id="28" orient="horz" pos="905">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 Square Photo Righ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5299075" y="0"/>
            <a:ext cx="6892925" cy="6858000"/>
          </a:xfrm>
        </p:spPr>
        <p:txBody>
          <a:bodyPr/>
          <a:lstStyle/>
          <a:p>
            <a:r>
              <a:rPr lang="en-US"/>
              <a:t>Click icon to add picture</a:t>
            </a:r>
            <a:endParaRPr lang="en-US" dirty="0"/>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584200" y="457200"/>
            <a:ext cx="4416425" cy="553998"/>
          </a:xfrm>
        </p:spPr>
        <p:txBody>
          <a:body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584200" y="1436688"/>
            <a:ext cx="3470275" cy="2302169"/>
          </a:xfrm>
        </p:spPr>
        <p:txBody>
          <a:bodyPr/>
          <a:lstStyle>
            <a:lvl1pPr marL="0" indent="0">
              <a:buFontTx/>
              <a:buNone/>
              <a:defRPr sz="2200"/>
            </a:lvl1pPr>
            <a:lvl2pPr marL="228600" indent="0">
              <a:buFontTx/>
              <a:buNone/>
              <a:defRPr sz="2200"/>
            </a:lvl2pPr>
            <a:lvl3pPr marL="457200" indent="0">
              <a:buFontTx/>
              <a:buNone/>
              <a:defRPr sz="2200"/>
            </a:lvl3pPr>
            <a:lvl4pPr marL="661988" indent="0">
              <a:buFontTx/>
              <a:buNone/>
              <a:defRPr sz="2200"/>
            </a:lvl4pPr>
            <a:lvl5pPr marL="855663" indent="0">
              <a:buFontTx/>
              <a:buNone/>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6516701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3160" userDrawn="1">
          <p15:clr>
            <a:srgbClr val="A4A3A4"/>
          </p15:clr>
        </p15:guide>
        <p15:guide id="19" pos="3341" userDrawn="1">
          <p15:clr>
            <a:srgbClr val="A4A3A4"/>
          </p15:clr>
        </p15:guide>
        <p15:guide id="28" orient="horz" pos="905">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Photo full bleed upp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585789"/>
            <a:ext cx="12192000" cy="1362282"/>
          </a:xfrm>
          <a:noFill/>
        </p:spPr>
        <p:txBody>
          <a:bodyPr lIns="585216" tIns="0" rIns="585216" bIns="586800" anchor="t" anchorCtr="0">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179627729"/>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86144360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0340208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Left Title White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EC770E93-46FB-B04C-AFC6-A97F7105D84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9369899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3840" userDrawn="1">
          <p15:clr>
            <a:srgbClr val="5ACBF0"/>
          </p15:clr>
        </p15:guide>
        <p15:guide id="4" orient="horz" pos="2160" userDrawn="1">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5" name="Title 1">
            <a:extLst>
              <a:ext uri="{FF2B5EF4-FFF2-40B4-BE49-F238E27FC236}">
                <a16:creationId xmlns:a16="http://schemas.microsoft.com/office/drawing/2014/main" id="{04D80903-AB2F-EA47-B1B9-181A4D5084E7}"/>
              </a:ext>
            </a:extLst>
          </p:cNvPr>
          <p:cNvSpPr txBox="1">
            <a:spLocks/>
          </p:cNvSpPr>
          <p:nvPr userDrawn="1"/>
        </p:nvSpPr>
        <p:spPr>
          <a:xfrm>
            <a:off x="584200" y="2425780"/>
            <a:ext cx="5511800" cy="1107996"/>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anose="020B0502040204020203" pitchFamily="34" charset="0"/>
              </a:defRPr>
            </a:lvl1pPr>
          </a:lstStyle>
          <a:p>
            <a:r>
              <a:rPr lang="en-US"/>
              <a:t>Event name or presentation title </a:t>
            </a:r>
            <a:endParaRPr lang="en-US" dirty="0"/>
          </a:p>
        </p:txBody>
      </p:sp>
      <p:sp>
        <p:nvSpPr>
          <p:cNvPr id="7" name="Text Placeholder 4">
            <a:extLst>
              <a:ext uri="{FF2B5EF4-FFF2-40B4-BE49-F238E27FC236}">
                <a16:creationId xmlns:a16="http://schemas.microsoft.com/office/drawing/2014/main" id="{A200C02C-4314-EE45-A300-21710CAE4FE5}"/>
              </a:ext>
            </a:extLst>
          </p:cNvPr>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9" name="MS logo white - EMF" descr="Microsoft logo white text version">
            <a:extLst>
              <a:ext uri="{FF2B5EF4-FFF2-40B4-BE49-F238E27FC236}">
                <a16:creationId xmlns:a16="http://schemas.microsoft.com/office/drawing/2014/main" id="{EDE56B65-3E69-6146-8830-D107DE1E3AE7}"/>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19094434"/>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0968668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userDrawn="1">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9083819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userDrawn="1">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72513658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le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87"/>
            <a:ext cx="11018520" cy="553998"/>
          </a:xfrm>
        </p:spPr>
        <p:txBody>
          <a:bodyPr anchor="ctr"/>
          <a:lstStyle>
            <a:lvl1pPr algn="l">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02058752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4605948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userDrawn="1">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84225213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userDrawn="1">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47435705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userDrawn="1">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624772569"/>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4" orient="horz" pos="3209" userDrawn="1">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userDrawn="1">
          <p15:clr>
            <a:srgbClr val="5ACBF0"/>
          </p15:clr>
        </p15:guide>
        <p15:guide id="15" pos="3451" userDrawn="1">
          <p15:clr>
            <a:srgbClr val="5ACBF0"/>
          </p15:clr>
        </p15:guide>
        <p15:guide id="16" pos="4229" userDrawn="1">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982817732"/>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userDrawn="1">
          <p15:clr>
            <a:srgbClr val="5ACBF0"/>
          </p15:clr>
        </p15:guide>
        <p15:guide id="15" pos="2168" userDrawn="1">
          <p15:clr>
            <a:srgbClr val="5ACBF0"/>
          </p15:clr>
        </p15:guide>
        <p15:guide id="16" pos="2944" userDrawn="1">
          <p15:clr>
            <a:srgbClr val="5ACBF0"/>
          </p15:clr>
        </p15:guide>
        <p15:guide id="17" pos="4738" userDrawn="1">
          <p15:clr>
            <a:srgbClr val="5ACBF0"/>
          </p15:clr>
        </p15:guide>
        <p15:guide id="18" pos="5514" userDrawn="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45299928"/>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userDrawn="1">
          <p15:clr>
            <a:srgbClr val="5ACBF0"/>
          </p15:clr>
        </p15:guide>
        <p15:guide id="16" pos="1524" userDrawn="1">
          <p15:clr>
            <a:srgbClr val="5ACBF0"/>
          </p15:clr>
        </p15:guide>
        <p15:guide id="17" pos="2298" userDrawn="1">
          <p15:clr>
            <a:srgbClr val="5ACBF0"/>
          </p15:clr>
        </p15:guide>
        <p15:guide id="18" pos="3450" userDrawn="1">
          <p15:clr>
            <a:srgbClr val="5ACBF0"/>
          </p15:clr>
        </p15:guide>
        <p15:guide id="19" pos="4230" userDrawn="1">
          <p15:clr>
            <a:srgbClr val="5ACBF0"/>
          </p15:clr>
        </p15:guide>
        <p15:guide id="20" pos="5380" userDrawn="1">
          <p15:clr>
            <a:srgbClr val="5ACBF0"/>
          </p15:clr>
        </p15:guide>
        <p15:guide id="21" pos="6156" userDrawn="1">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60590399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56160264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userDrawn="1">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6753169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userDrawn="1">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07464684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userDrawn="1">
          <p15:clr>
            <a:srgbClr val="5ACBF0"/>
          </p15:clr>
        </p15:guide>
        <p15:guide id="3" pos="6216" userDrawn="1">
          <p15:clr>
            <a:srgbClr val="5ACBF0"/>
          </p15:clr>
        </p15:guide>
        <p15:guide id="5" pos="5850" userDrawn="1">
          <p15:clr>
            <a:srgbClr val="5ACBF0"/>
          </p15:clr>
        </p15:guide>
        <p15:guide id="7" pos="4392" userDrawn="1">
          <p15:clr>
            <a:srgbClr val="5ACBF0"/>
          </p15:clr>
        </p15:guide>
        <p15:guide id="8" pos="3292" userDrawn="1">
          <p15:clr>
            <a:srgbClr val="5ACBF0"/>
          </p15:clr>
        </p15:guide>
        <p15:guide id="10" pos="2926">
          <p15:clr>
            <a:srgbClr val="5ACBF0"/>
          </p15:clr>
        </p15:guide>
        <p15:guide id="11" pos="4754" userDrawn="1">
          <p15:clr>
            <a:srgbClr val="5ACBF0"/>
          </p15:clr>
        </p15:guide>
        <p15:guide id="13" pos="1464" userDrawn="1">
          <p15:clr>
            <a:srgbClr val="5ACBF0"/>
          </p15:clr>
        </p15:guide>
        <p15:guide id="14" orient="horz" pos="1440">
          <p15:clr>
            <a:srgbClr val="5ACBF0"/>
          </p15:clr>
        </p15:guide>
        <p15:guide id="15" pos="1830" userDrawn="1">
          <p15:clr>
            <a:srgbClr val="5ACBF0"/>
          </p15:clr>
        </p15:guide>
        <p15:guide id="16" orient="horz" pos="2533" userDrawn="1">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Quote slide 1b">
    <p:bg>
      <p:bgRef idx="1001">
        <a:schemeClr val="bg2"/>
      </p:bgRef>
    </p:bg>
    <p:spTree>
      <p:nvGrpSpPr>
        <p:cNvPr id="1" name=""/>
        <p:cNvGrpSpPr/>
        <p:nvPr/>
      </p:nvGrpSpPr>
      <p:grpSpPr>
        <a:xfrm>
          <a:off x="0" y="0"/>
          <a:ext cx="0" cy="0"/>
          <a:chOff x="0" y="0"/>
          <a:chExt cx="0" cy="0"/>
        </a:xfrm>
      </p:grpSpPr>
      <p:sp>
        <p:nvSpPr>
          <p:cNvPr id="8" name="Text Placeholder 3">
            <a:extLst>
              <a:ext uri="{FF2B5EF4-FFF2-40B4-BE49-F238E27FC236}">
                <a16:creationId xmlns:a16="http://schemas.microsoft.com/office/drawing/2014/main" id="{DD89A49A-58E0-6646-8574-0B0729961CFB}"/>
              </a:ext>
            </a:extLst>
          </p:cNvPr>
          <p:cNvSpPr>
            <a:spLocks noGrp="1"/>
          </p:cNvSpPr>
          <p:nvPr>
            <p:ph type="body" sz="quarter" idx="18" hasCustomPrompt="1"/>
          </p:nvPr>
        </p:nvSpPr>
        <p:spPr>
          <a:xfrm>
            <a:off x="1739900" y="3779493"/>
            <a:ext cx="5795963" cy="276999"/>
          </a:xfrm>
        </p:spPr>
        <p:txBody>
          <a:bodyPr/>
          <a:lstStyle>
            <a:lvl1pPr marL="0" indent="0" algn="l">
              <a:spcBef>
                <a:spcPts val="0"/>
              </a:spcBef>
              <a:buNone/>
              <a:defRPr sz="1800">
                <a:solidFill>
                  <a:schemeClr val="tx1"/>
                </a:solidFill>
                <a:latin typeface="+mj-lt"/>
              </a:defRPr>
            </a:lvl1pPr>
          </a:lstStyle>
          <a:p>
            <a:pPr lvl="0"/>
            <a:r>
              <a:rPr lang="en-US" dirty="0"/>
              <a:t>Name attribute</a:t>
            </a:r>
          </a:p>
        </p:txBody>
      </p:sp>
      <p:sp>
        <p:nvSpPr>
          <p:cNvPr id="9" name="Text Placeholder 3">
            <a:extLst>
              <a:ext uri="{FF2B5EF4-FFF2-40B4-BE49-F238E27FC236}">
                <a16:creationId xmlns:a16="http://schemas.microsoft.com/office/drawing/2014/main" id="{53C890AF-C449-E34D-86FC-4BE82A41ED0D}"/>
              </a:ext>
            </a:extLst>
          </p:cNvPr>
          <p:cNvSpPr>
            <a:spLocks noGrp="1"/>
          </p:cNvSpPr>
          <p:nvPr>
            <p:ph type="body" sz="quarter" idx="20" hasCustomPrompt="1"/>
          </p:nvPr>
        </p:nvSpPr>
        <p:spPr>
          <a:xfrm>
            <a:off x="1739900" y="4077072"/>
            <a:ext cx="5795963" cy="215444"/>
          </a:xfrm>
        </p:spPr>
        <p:txBody>
          <a:bodyPr/>
          <a:lstStyle>
            <a:lvl1pPr marL="0" indent="0" algn="l">
              <a:spcBef>
                <a:spcPts val="0"/>
              </a:spcBef>
              <a:buNone/>
              <a:defRPr sz="1400">
                <a:solidFill>
                  <a:schemeClr val="tx1"/>
                </a:solidFill>
                <a:latin typeface="+mn-lt"/>
              </a:defRPr>
            </a:lvl1pPr>
          </a:lstStyle>
          <a:p>
            <a:pPr lvl="0"/>
            <a:r>
              <a:rPr lang="en-US" dirty="0"/>
              <a:t>Job title or another attribute</a:t>
            </a:r>
          </a:p>
        </p:txBody>
      </p:sp>
      <p:sp>
        <p:nvSpPr>
          <p:cNvPr id="10" name="Title 1">
            <a:extLst>
              <a:ext uri="{FF2B5EF4-FFF2-40B4-BE49-F238E27FC236}">
                <a16:creationId xmlns:a16="http://schemas.microsoft.com/office/drawing/2014/main" id="{4B9A47D2-7C06-3E47-802E-BD98760204B1}"/>
              </a:ext>
            </a:extLst>
          </p:cNvPr>
          <p:cNvSpPr>
            <a:spLocks noGrp="1"/>
          </p:cNvSpPr>
          <p:nvPr>
            <p:ph type="title" hasCustomPrompt="1"/>
          </p:nvPr>
        </p:nvSpPr>
        <p:spPr>
          <a:xfrm>
            <a:off x="1739899" y="2025650"/>
            <a:ext cx="9866313" cy="1661993"/>
          </a:xfrm>
        </p:spPr>
        <p:txBody>
          <a:bodyPr anchor="b"/>
          <a:lstStyle>
            <a:lvl1pPr>
              <a:defRPr>
                <a:solidFill>
                  <a:schemeClr val="accent3"/>
                </a:solidFill>
              </a:defRPr>
            </a:lvl1pPr>
          </a:lstStyle>
          <a:p>
            <a:r>
              <a:rPr lang="en-US" dirty="0"/>
              <a:t>Add quote text here Add quote text here Add quote text here Add quote text here Add quote text here</a:t>
            </a:r>
          </a:p>
        </p:txBody>
      </p:sp>
    </p:spTree>
    <p:extLst>
      <p:ext uri="{BB962C8B-B14F-4D97-AF65-F5344CB8AC3E}">
        <p14:creationId xmlns:p14="http://schemas.microsoft.com/office/powerpoint/2010/main" val="327056325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Quote slide 2b">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339D5D9-B234-7B4F-90F8-2A7ABA2E4ABF}"/>
              </a:ext>
            </a:extLst>
          </p:cNvPr>
          <p:cNvSpPr/>
          <p:nvPr userDrawn="1"/>
        </p:nvSpPr>
        <p:spPr bwMode="auto">
          <a:xfrm>
            <a:off x="0" y="0"/>
            <a:ext cx="8128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4" name="Text Placeholder 3">
            <a:extLst>
              <a:ext uri="{FF2B5EF4-FFF2-40B4-BE49-F238E27FC236}">
                <a16:creationId xmlns:a16="http://schemas.microsoft.com/office/drawing/2014/main" id="{549D697E-24D0-AB42-8E18-256C047E4063}"/>
              </a:ext>
            </a:extLst>
          </p:cNvPr>
          <p:cNvSpPr>
            <a:spLocks noGrp="1"/>
          </p:cNvSpPr>
          <p:nvPr>
            <p:ph type="body" sz="quarter" idx="18" hasCustomPrompt="1"/>
          </p:nvPr>
        </p:nvSpPr>
        <p:spPr>
          <a:xfrm>
            <a:off x="8420100" y="2044961"/>
            <a:ext cx="3478213" cy="276999"/>
          </a:xfrm>
        </p:spPr>
        <p:txBody>
          <a:bodyPr/>
          <a:lstStyle>
            <a:lvl1pPr marL="0" indent="0" algn="l">
              <a:spcBef>
                <a:spcPts val="0"/>
              </a:spcBef>
              <a:buNone/>
              <a:defRPr sz="1800">
                <a:latin typeface="+mj-lt"/>
              </a:defRPr>
            </a:lvl1pPr>
          </a:lstStyle>
          <a:p>
            <a:pPr lvl="0"/>
            <a:r>
              <a:rPr lang="en-US" dirty="0"/>
              <a:t>Name attribute</a:t>
            </a:r>
          </a:p>
        </p:txBody>
      </p:sp>
      <p:sp>
        <p:nvSpPr>
          <p:cNvPr id="6" name="Text Placeholder 3">
            <a:extLst>
              <a:ext uri="{FF2B5EF4-FFF2-40B4-BE49-F238E27FC236}">
                <a16:creationId xmlns:a16="http://schemas.microsoft.com/office/drawing/2014/main" id="{BA94D27E-F2D3-4E43-B280-E6CF5DAAF0EF}"/>
              </a:ext>
            </a:extLst>
          </p:cNvPr>
          <p:cNvSpPr>
            <a:spLocks noGrp="1"/>
          </p:cNvSpPr>
          <p:nvPr>
            <p:ph type="body" sz="quarter" idx="20" hasCustomPrompt="1"/>
          </p:nvPr>
        </p:nvSpPr>
        <p:spPr>
          <a:xfrm>
            <a:off x="8420100" y="2342540"/>
            <a:ext cx="3478213" cy="215444"/>
          </a:xfrm>
        </p:spPr>
        <p:txBody>
          <a:bodyPr/>
          <a:lstStyle>
            <a:lvl1pPr marL="0" indent="0" algn="l">
              <a:spcBef>
                <a:spcPts val="0"/>
              </a:spcBef>
              <a:buNone/>
              <a:defRPr sz="1400">
                <a:solidFill>
                  <a:schemeClr val="accent6"/>
                </a:solidFill>
                <a:latin typeface="+mn-lt"/>
              </a:defRPr>
            </a:lvl1pPr>
          </a:lstStyle>
          <a:p>
            <a:pPr lvl="0"/>
            <a:r>
              <a:rPr lang="en-US" dirty="0"/>
              <a:t>Job title or another attribute</a:t>
            </a:r>
          </a:p>
        </p:txBody>
      </p:sp>
      <p:sp>
        <p:nvSpPr>
          <p:cNvPr id="7" name="Title 1">
            <a:extLst>
              <a:ext uri="{FF2B5EF4-FFF2-40B4-BE49-F238E27FC236}">
                <a16:creationId xmlns:a16="http://schemas.microsoft.com/office/drawing/2014/main" id="{89F65E91-FAFD-244C-A86D-629BF5974C9C}"/>
              </a:ext>
            </a:extLst>
          </p:cNvPr>
          <p:cNvSpPr>
            <a:spLocks noGrp="1"/>
          </p:cNvSpPr>
          <p:nvPr>
            <p:ph type="title" hasCustomPrompt="1"/>
          </p:nvPr>
        </p:nvSpPr>
        <p:spPr>
          <a:xfrm>
            <a:off x="1163638" y="2025650"/>
            <a:ext cx="6372225" cy="553998"/>
          </a:xfrm>
        </p:spPr>
        <p:txBody>
          <a:bodyPr anchor="t"/>
          <a:lstStyle>
            <a:lvl1pPr>
              <a:defRPr>
                <a:solidFill>
                  <a:schemeClr val="accent3"/>
                </a:solidFill>
              </a:defRPr>
            </a:lvl1pPr>
          </a:lstStyle>
          <a:p>
            <a:r>
              <a:rPr lang="en-US" dirty="0"/>
              <a:t>Add quote text here</a:t>
            </a:r>
          </a:p>
        </p:txBody>
      </p:sp>
    </p:spTree>
    <p:extLst>
      <p:ext uri="{BB962C8B-B14F-4D97-AF65-F5344CB8AC3E}">
        <p14:creationId xmlns:p14="http://schemas.microsoft.com/office/powerpoint/2010/main" val="160695231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733" userDrawn="1">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Quote slide with picture - alt">
    <p:spTree>
      <p:nvGrpSpPr>
        <p:cNvPr id="1" name=""/>
        <p:cNvGrpSpPr/>
        <p:nvPr/>
      </p:nvGrpSpPr>
      <p:grpSpPr>
        <a:xfrm>
          <a:off x="0" y="0"/>
          <a:ext cx="0" cy="0"/>
          <a:chOff x="0" y="0"/>
          <a:chExt cx="0" cy="0"/>
        </a:xfrm>
      </p:grpSpPr>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1163638" y="3779493"/>
            <a:ext cx="6372225" cy="276999"/>
          </a:xfrm>
        </p:spPr>
        <p:txBody>
          <a:bodyPr/>
          <a:lstStyle>
            <a:lvl1pPr marL="0" indent="0" algn="l">
              <a:spcBef>
                <a:spcPts val="0"/>
              </a:spcBef>
              <a:buNone/>
              <a:defRPr sz="1800">
                <a:solidFill>
                  <a:schemeClr val="accent6"/>
                </a:solidFill>
                <a:latin typeface="+mj-lt"/>
              </a:defRPr>
            </a:lvl1pPr>
          </a:lstStyle>
          <a:p>
            <a:pPr lvl="0"/>
            <a:r>
              <a:rPr lang="en-US" dirty="0"/>
              <a:t>Name attribute</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25" name="Picture Placeholder 24">
            <a:extLst>
              <a:ext uri="{FF2B5EF4-FFF2-40B4-BE49-F238E27FC236}">
                <a16:creationId xmlns:a16="http://schemas.microsoft.com/office/drawing/2014/main" id="{DB4C8BDC-6825-414F-89F2-3D7A2187253C}"/>
              </a:ext>
            </a:extLst>
          </p:cNvPr>
          <p:cNvSpPr>
            <a:spLocks noGrp="1"/>
          </p:cNvSpPr>
          <p:nvPr>
            <p:ph type="pic" sz="quarter" idx="19"/>
          </p:nvPr>
        </p:nvSpPr>
        <p:spPr>
          <a:xfrm>
            <a:off x="7835900" y="0"/>
            <a:ext cx="4356100" cy="6858000"/>
          </a:xfrm>
        </p:spPr>
        <p:txBody>
          <a:bodyPr/>
          <a:lstStyle/>
          <a:p>
            <a:r>
              <a:rPr lang="en-US"/>
              <a:t>Click icon to add picture</a:t>
            </a:r>
            <a:endParaRPr lang="en-US" dirty="0"/>
          </a:p>
        </p:txBody>
      </p:sp>
      <p:sp>
        <p:nvSpPr>
          <p:cNvPr id="26" name="Text Placeholder 3">
            <a:extLst>
              <a:ext uri="{FF2B5EF4-FFF2-40B4-BE49-F238E27FC236}">
                <a16:creationId xmlns:a16="http://schemas.microsoft.com/office/drawing/2014/main" id="{90DE3A0D-12BA-BE4F-85C2-FCD13F863574}"/>
              </a:ext>
            </a:extLst>
          </p:cNvPr>
          <p:cNvSpPr>
            <a:spLocks noGrp="1"/>
          </p:cNvSpPr>
          <p:nvPr>
            <p:ph type="body" sz="quarter" idx="20" hasCustomPrompt="1"/>
          </p:nvPr>
        </p:nvSpPr>
        <p:spPr>
          <a:xfrm>
            <a:off x="1163638" y="4077072"/>
            <a:ext cx="6372225" cy="215444"/>
          </a:xfrm>
        </p:spPr>
        <p:txBody>
          <a:bodyPr/>
          <a:lstStyle>
            <a:lvl1pPr marL="0" indent="0" algn="l">
              <a:spcBef>
                <a:spcPts val="0"/>
              </a:spcBef>
              <a:buNone/>
              <a:defRPr sz="1400">
                <a:solidFill>
                  <a:schemeClr val="accent6"/>
                </a:solidFill>
                <a:latin typeface="+mn-lt"/>
              </a:defRPr>
            </a:lvl1pPr>
          </a:lstStyle>
          <a:p>
            <a:pPr lvl="0"/>
            <a:r>
              <a:rPr lang="en-US" dirty="0"/>
              <a:t>Job title or another attribute</a:t>
            </a:r>
          </a:p>
        </p:txBody>
      </p:sp>
      <p:sp>
        <p:nvSpPr>
          <p:cNvPr id="27" name="Title 1">
            <a:extLst>
              <a:ext uri="{FF2B5EF4-FFF2-40B4-BE49-F238E27FC236}">
                <a16:creationId xmlns:a16="http://schemas.microsoft.com/office/drawing/2014/main" id="{4AA6D598-4BC5-AF4E-B609-A7442E6DEBD3}"/>
              </a:ext>
            </a:extLst>
          </p:cNvPr>
          <p:cNvSpPr>
            <a:spLocks noGrp="1"/>
          </p:cNvSpPr>
          <p:nvPr>
            <p:ph type="title" hasCustomPrompt="1"/>
          </p:nvPr>
        </p:nvSpPr>
        <p:spPr>
          <a:xfrm>
            <a:off x="1163638" y="2025650"/>
            <a:ext cx="6372225" cy="553998"/>
          </a:xfrm>
        </p:spPr>
        <p:txBody>
          <a:bodyPr anchor="t"/>
          <a:lstStyle>
            <a:lvl1pPr>
              <a:defRPr>
                <a:solidFill>
                  <a:schemeClr val="tx1"/>
                </a:solidFill>
              </a:defRPr>
            </a:lvl1pPr>
          </a:lstStyle>
          <a:p>
            <a:r>
              <a:rPr lang="en-US" dirty="0"/>
              <a:t>Add quote text here</a:t>
            </a:r>
          </a:p>
        </p:txBody>
      </p:sp>
    </p:spTree>
    <p:extLst>
      <p:ext uri="{BB962C8B-B14F-4D97-AF65-F5344CB8AC3E}">
        <p14:creationId xmlns:p14="http://schemas.microsoft.com/office/powerpoint/2010/main" val="103861675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733" userDrawn="1">
          <p15:clr>
            <a:srgbClr val="5ACBF0"/>
          </p15:clr>
        </p15:guide>
        <p15:guide id="7" pos="4747" userDrawn="1">
          <p15:clr>
            <a:srgbClr val="5ACBF0"/>
          </p15:clr>
        </p15:guide>
        <p15:guide id="8" pos="4936">
          <p15:clr>
            <a:srgbClr val="5ACBF0"/>
          </p15:clr>
        </p15:guide>
        <p15:guide id="9" pos="5123">
          <p15:clr>
            <a:srgbClr val="5ACBF0"/>
          </p15:clr>
        </p15:guide>
        <p15:guide id="10" orient="horz" pos="3465" userDrawn="1">
          <p15:clr>
            <a:srgbClr val="5ACBF0"/>
          </p15:clr>
        </p15:guide>
        <p15:guide id="11" orient="horz" pos="1956" userDrawn="1">
          <p15:clr>
            <a:srgbClr val="FBAE40"/>
          </p15:clr>
        </p15:guide>
        <p15:guide id="12" pos="1096" userDrawn="1">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dirty="0"/>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669616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04964009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Square Border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75615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75615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sp>
        <p:nvSpPr>
          <p:cNvPr id="4" name="Picture Placeholder 3">
            <a:extLst>
              <a:ext uri="{FF2B5EF4-FFF2-40B4-BE49-F238E27FC236}">
                <a16:creationId xmlns:a16="http://schemas.microsoft.com/office/drawing/2014/main" id="{F20930C2-FF47-3F44-BA93-EEDCB40578EB}"/>
              </a:ext>
            </a:extLst>
          </p:cNvPr>
          <p:cNvSpPr>
            <a:spLocks noGrp="1"/>
          </p:cNvSpPr>
          <p:nvPr>
            <p:ph type="pic" sz="quarter" idx="13"/>
          </p:nvPr>
        </p:nvSpPr>
        <p:spPr>
          <a:xfrm>
            <a:off x="5627688" y="292100"/>
            <a:ext cx="6270625" cy="6272213"/>
          </a:xfrm>
        </p:spPr>
        <p:txBody>
          <a:bodyPr/>
          <a:lstStyle/>
          <a:p>
            <a:r>
              <a:rPr lang="en-US"/>
              <a:t>Click icon to add picture</a:t>
            </a:r>
          </a:p>
        </p:txBody>
      </p:sp>
    </p:spTree>
    <p:extLst>
      <p:ext uri="{BB962C8B-B14F-4D97-AF65-F5344CB8AC3E}">
        <p14:creationId xmlns:p14="http://schemas.microsoft.com/office/powerpoint/2010/main" val="8673704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3545" userDrawn="1">
          <p15:clr>
            <a:srgbClr val="FBAE40"/>
          </p15:clr>
        </p15:guide>
        <p15:guide id="6" pos="3364" userDrawn="1">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3_Title and text side by sid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48745"/>
          </a:xfrm>
        </p:spPr>
        <p:txBody>
          <a:bodyPr anchor="t">
            <a:noAutofit/>
          </a:bodyPr>
          <a:lstStyle>
            <a:lvl1pPr>
              <a:defRPr>
                <a:solidFill>
                  <a:schemeClr val="tx2"/>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9"/>
            <a:ext cx="1873779"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78310202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tx2"/>
                </a:solidFill>
              </a:defRPr>
            </a:lvl1pPr>
          </a:lstStyle>
          <a:p>
            <a:r>
              <a:rPr lang="en-US" dirty="0"/>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585789"/>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585789"/>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429000"/>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429000"/>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585789"/>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429000"/>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Tree>
    <p:extLst>
      <p:ext uri="{BB962C8B-B14F-4D97-AF65-F5344CB8AC3E}">
        <p14:creationId xmlns:p14="http://schemas.microsoft.com/office/powerpoint/2010/main" val="81487467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Left Title 3 Column Righ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accent3"/>
                </a:solidFill>
              </a:defRPr>
            </a:lvl1pPr>
          </a:lstStyle>
          <a:p>
            <a:r>
              <a:rPr lang="en-US" dirty="0"/>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961465"/>
            <a:ext cx="158908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961465"/>
            <a:ext cx="1584325"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818966"/>
            <a:ext cx="1589088" cy="2453246"/>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818965"/>
            <a:ext cx="1584325" cy="24532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968188"/>
            <a:ext cx="159543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832412"/>
            <a:ext cx="1595438" cy="2439800"/>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9" name="Text Placeholder 2">
            <a:extLst>
              <a:ext uri="{FF2B5EF4-FFF2-40B4-BE49-F238E27FC236}">
                <a16:creationId xmlns:a16="http://schemas.microsoft.com/office/drawing/2014/main" id="{CC8AF00F-83DA-104D-A2BF-D2C439FE9BB3}"/>
              </a:ext>
            </a:extLst>
          </p:cNvPr>
          <p:cNvSpPr>
            <a:spLocks noGrp="1"/>
          </p:cNvSpPr>
          <p:nvPr>
            <p:ph type="body" sz="quarter" idx="17" hasCustomPrompt="1"/>
          </p:nvPr>
        </p:nvSpPr>
        <p:spPr>
          <a:xfrm>
            <a:off x="4370387" y="585789"/>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1</a:t>
            </a:r>
          </a:p>
        </p:txBody>
      </p:sp>
      <p:sp>
        <p:nvSpPr>
          <p:cNvPr id="10" name="Text Placeholder 2">
            <a:extLst>
              <a:ext uri="{FF2B5EF4-FFF2-40B4-BE49-F238E27FC236}">
                <a16:creationId xmlns:a16="http://schemas.microsoft.com/office/drawing/2014/main" id="{24A44678-F325-7746-8C84-E6F44D505769}"/>
              </a:ext>
            </a:extLst>
          </p:cNvPr>
          <p:cNvSpPr>
            <a:spLocks noGrp="1"/>
          </p:cNvSpPr>
          <p:nvPr>
            <p:ph type="body" sz="quarter" idx="18" hasCustomPrompt="1"/>
          </p:nvPr>
        </p:nvSpPr>
        <p:spPr>
          <a:xfrm>
            <a:off x="7192962" y="585789"/>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2</a:t>
            </a:r>
          </a:p>
        </p:txBody>
      </p:sp>
      <p:sp>
        <p:nvSpPr>
          <p:cNvPr id="12" name="Text Placeholder 2">
            <a:extLst>
              <a:ext uri="{FF2B5EF4-FFF2-40B4-BE49-F238E27FC236}">
                <a16:creationId xmlns:a16="http://schemas.microsoft.com/office/drawing/2014/main" id="{0EF3CCAA-003D-324C-9FAA-5B5DC19336A2}"/>
              </a:ext>
            </a:extLst>
          </p:cNvPr>
          <p:cNvSpPr>
            <a:spLocks noGrp="1"/>
          </p:cNvSpPr>
          <p:nvPr>
            <p:ph type="body" sz="quarter" idx="19" hasCustomPrompt="1"/>
          </p:nvPr>
        </p:nvSpPr>
        <p:spPr>
          <a:xfrm>
            <a:off x="10013950" y="585789"/>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3</a:t>
            </a:r>
          </a:p>
        </p:txBody>
      </p:sp>
      <p:sp>
        <p:nvSpPr>
          <p:cNvPr id="13" name="Text Placeholder 2">
            <a:extLst>
              <a:ext uri="{FF2B5EF4-FFF2-40B4-BE49-F238E27FC236}">
                <a16:creationId xmlns:a16="http://schemas.microsoft.com/office/drawing/2014/main" id="{C2BCACD0-0017-9A49-9325-DCBC40CB2C2D}"/>
              </a:ext>
            </a:extLst>
          </p:cNvPr>
          <p:cNvSpPr>
            <a:spLocks noGrp="1"/>
          </p:cNvSpPr>
          <p:nvPr>
            <p:ph type="body" sz="quarter" idx="20" hasCustomPrompt="1"/>
          </p:nvPr>
        </p:nvSpPr>
        <p:spPr>
          <a:xfrm>
            <a:off x="4371875" y="3442448"/>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4</a:t>
            </a:r>
          </a:p>
        </p:txBody>
      </p:sp>
      <p:sp>
        <p:nvSpPr>
          <p:cNvPr id="14" name="Text Placeholder 2">
            <a:extLst>
              <a:ext uri="{FF2B5EF4-FFF2-40B4-BE49-F238E27FC236}">
                <a16:creationId xmlns:a16="http://schemas.microsoft.com/office/drawing/2014/main" id="{E251C719-BC21-8C4B-9DBC-6E80CFA162A9}"/>
              </a:ext>
            </a:extLst>
          </p:cNvPr>
          <p:cNvSpPr>
            <a:spLocks noGrp="1"/>
          </p:cNvSpPr>
          <p:nvPr>
            <p:ph type="body" sz="quarter" idx="21" hasCustomPrompt="1"/>
          </p:nvPr>
        </p:nvSpPr>
        <p:spPr>
          <a:xfrm>
            <a:off x="7198939" y="3442447"/>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5</a:t>
            </a:r>
          </a:p>
        </p:txBody>
      </p:sp>
      <p:sp>
        <p:nvSpPr>
          <p:cNvPr id="15" name="Text Placeholder 2">
            <a:extLst>
              <a:ext uri="{FF2B5EF4-FFF2-40B4-BE49-F238E27FC236}">
                <a16:creationId xmlns:a16="http://schemas.microsoft.com/office/drawing/2014/main" id="{F4273179-F1BC-0844-A024-D6A32BBE630E}"/>
              </a:ext>
            </a:extLst>
          </p:cNvPr>
          <p:cNvSpPr>
            <a:spLocks noGrp="1"/>
          </p:cNvSpPr>
          <p:nvPr>
            <p:ph type="body" sz="quarter" idx="22" hasCustomPrompt="1"/>
          </p:nvPr>
        </p:nvSpPr>
        <p:spPr>
          <a:xfrm>
            <a:off x="10013950" y="3453944"/>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6</a:t>
            </a:r>
          </a:p>
        </p:txBody>
      </p:sp>
      <p:sp>
        <p:nvSpPr>
          <p:cNvPr id="17" name="Text Placeholder 16">
            <a:extLst>
              <a:ext uri="{FF2B5EF4-FFF2-40B4-BE49-F238E27FC236}">
                <a16:creationId xmlns:a16="http://schemas.microsoft.com/office/drawing/2014/main" id="{A6C6A35A-94DF-F144-AECD-CDD578CC4A7D}"/>
              </a:ext>
            </a:extLst>
          </p:cNvPr>
          <p:cNvSpPr>
            <a:spLocks noGrp="1"/>
          </p:cNvSpPr>
          <p:nvPr>
            <p:ph type="body" sz="quarter" idx="23"/>
          </p:nvPr>
        </p:nvSpPr>
        <p:spPr>
          <a:xfrm>
            <a:off x="584200" y="1436688"/>
            <a:ext cx="2538413" cy="1249573"/>
          </a:xfrm>
        </p:spPr>
        <p:txBody>
          <a:bodyPr/>
          <a:lstStyle>
            <a:lvl1pPr marL="0" indent="0">
              <a:buNone/>
              <a:defRPr sz="1400">
                <a:solidFill>
                  <a:schemeClr val="tx1"/>
                </a:solidFill>
              </a:defRPr>
            </a:lvl1pPr>
            <a:lvl2pPr marL="228600" indent="0">
              <a:buNone/>
              <a:defRPr sz="1400">
                <a:solidFill>
                  <a:schemeClr val="tx1"/>
                </a:solidFill>
              </a:defRPr>
            </a:lvl2pPr>
            <a:lvl3pPr marL="457200" indent="0">
              <a:buNone/>
              <a:defRPr sz="1400">
                <a:solidFill>
                  <a:schemeClr val="tx1"/>
                </a:solidFill>
              </a:defRPr>
            </a:lvl3pPr>
            <a:lvl4pPr marL="661988" indent="0">
              <a:buNone/>
              <a:defRPr sz="1400">
                <a:solidFill>
                  <a:schemeClr val="tx1"/>
                </a:solidFill>
              </a:defRPr>
            </a:lvl4pPr>
            <a:lvl5pPr marL="855663" indent="0">
              <a:buNone/>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5187997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0" pos="1967">
          <p15:clr>
            <a:srgbClr val="A4A3A4"/>
          </p15:clr>
        </p15:guide>
        <p15:guide id="11" pos="2150">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8" orient="horz" pos="905">
          <p15:clr>
            <a:srgbClr val="5ACBF0"/>
          </p15:clr>
        </p15:guide>
        <p15:guide id="30"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47770739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dirty="0"/>
              <a:t>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13" name="Text Placeholder 12">
            <a:extLst>
              <a:ext uri="{FF2B5EF4-FFF2-40B4-BE49-F238E27FC236}">
                <a16:creationId xmlns:a16="http://schemas.microsoft.com/office/drawing/2014/main" id="{5A7F7DDB-BF21-0B40-8DBB-D5BC0B4C25FC}"/>
              </a:ext>
            </a:extLst>
          </p:cNvPr>
          <p:cNvSpPr>
            <a:spLocks noGrp="1"/>
          </p:cNvSpPr>
          <p:nvPr>
            <p:ph type="body" sz="quarter" idx="12" hasCustomPrompt="1"/>
          </p:nvPr>
        </p:nvSpPr>
        <p:spPr>
          <a:xfrm>
            <a:off x="49418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4" name="Text Placeholder 12">
            <a:extLst>
              <a:ext uri="{FF2B5EF4-FFF2-40B4-BE49-F238E27FC236}">
                <a16:creationId xmlns:a16="http://schemas.microsoft.com/office/drawing/2014/main" id="{4BDDDD90-9BFD-D94C-A026-A013126F234B}"/>
              </a:ext>
            </a:extLst>
          </p:cNvPr>
          <p:cNvSpPr>
            <a:spLocks noGrp="1"/>
          </p:cNvSpPr>
          <p:nvPr>
            <p:ph type="body" sz="quarter" idx="13" hasCustomPrompt="1"/>
          </p:nvPr>
        </p:nvSpPr>
        <p:spPr>
          <a:xfrm>
            <a:off x="86882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5" name="Text Placeholder 12">
            <a:extLst>
              <a:ext uri="{FF2B5EF4-FFF2-40B4-BE49-F238E27FC236}">
                <a16:creationId xmlns:a16="http://schemas.microsoft.com/office/drawing/2014/main" id="{232B6EB5-03C8-914E-9180-000AE9B40A6D}"/>
              </a:ext>
            </a:extLst>
          </p:cNvPr>
          <p:cNvSpPr>
            <a:spLocks noGrp="1"/>
          </p:cNvSpPr>
          <p:nvPr>
            <p:ph type="body" sz="quarter" idx="14" hasCustomPrompt="1"/>
          </p:nvPr>
        </p:nvSpPr>
        <p:spPr>
          <a:xfrm>
            <a:off x="49419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6" name="Text Placeholder 12">
            <a:extLst>
              <a:ext uri="{FF2B5EF4-FFF2-40B4-BE49-F238E27FC236}">
                <a16:creationId xmlns:a16="http://schemas.microsoft.com/office/drawing/2014/main" id="{E05CAB66-4649-1E49-8948-4B95A4DA20C6}"/>
              </a:ext>
            </a:extLst>
          </p:cNvPr>
          <p:cNvSpPr>
            <a:spLocks noGrp="1"/>
          </p:cNvSpPr>
          <p:nvPr>
            <p:ph type="body" sz="quarter" idx="15" hasCustomPrompt="1"/>
          </p:nvPr>
        </p:nvSpPr>
        <p:spPr>
          <a:xfrm>
            <a:off x="86883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7" name="Text Placeholder 12">
            <a:extLst>
              <a:ext uri="{FF2B5EF4-FFF2-40B4-BE49-F238E27FC236}">
                <a16:creationId xmlns:a16="http://schemas.microsoft.com/office/drawing/2014/main" id="{42F89A67-E82E-F843-9DEB-23D191BCA6DA}"/>
              </a:ext>
            </a:extLst>
          </p:cNvPr>
          <p:cNvSpPr>
            <a:spLocks noGrp="1"/>
          </p:cNvSpPr>
          <p:nvPr>
            <p:ph type="body" sz="quarter" idx="16" hasCustomPrompt="1"/>
          </p:nvPr>
        </p:nvSpPr>
        <p:spPr>
          <a:xfrm>
            <a:off x="49419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8" name="Text Placeholder 12">
            <a:extLst>
              <a:ext uri="{FF2B5EF4-FFF2-40B4-BE49-F238E27FC236}">
                <a16:creationId xmlns:a16="http://schemas.microsoft.com/office/drawing/2014/main" id="{0B8598BC-5AC5-AD4D-A8E2-20CD9CD176BF}"/>
              </a:ext>
            </a:extLst>
          </p:cNvPr>
          <p:cNvSpPr>
            <a:spLocks noGrp="1"/>
          </p:cNvSpPr>
          <p:nvPr>
            <p:ph type="body" sz="quarter" idx="17" hasCustomPrompt="1"/>
          </p:nvPr>
        </p:nvSpPr>
        <p:spPr>
          <a:xfrm>
            <a:off x="86883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Tree>
    <p:extLst>
      <p:ext uri="{BB962C8B-B14F-4D97-AF65-F5344CB8AC3E}">
        <p14:creationId xmlns:p14="http://schemas.microsoft.com/office/powerpoint/2010/main" val="367836929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userDrawn="1">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dirty="0"/>
              <a:t>Resources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29" name="Text Placeholder 4">
            <a:extLst>
              <a:ext uri="{FF2B5EF4-FFF2-40B4-BE49-F238E27FC236}">
                <a16:creationId xmlns:a16="http://schemas.microsoft.com/office/drawing/2014/main" id="{8F144F22-0BD6-9648-A319-DDB697CF396B}"/>
              </a:ext>
            </a:extLst>
          </p:cNvPr>
          <p:cNvSpPr>
            <a:spLocks noGrp="1"/>
          </p:cNvSpPr>
          <p:nvPr>
            <p:ph type="body" sz="quarter" idx="12" hasCustomPrompt="1"/>
          </p:nvPr>
        </p:nvSpPr>
        <p:spPr>
          <a:xfrm>
            <a:off x="8688289"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0" name="Text Placeholder 7">
            <a:extLst>
              <a:ext uri="{FF2B5EF4-FFF2-40B4-BE49-F238E27FC236}">
                <a16:creationId xmlns:a16="http://schemas.microsoft.com/office/drawing/2014/main" id="{5CF58F7B-2211-6646-985A-CAD949B1B5E7}"/>
              </a:ext>
            </a:extLst>
          </p:cNvPr>
          <p:cNvSpPr>
            <a:spLocks noGrp="1"/>
          </p:cNvSpPr>
          <p:nvPr>
            <p:ph type="body" sz="quarter" idx="13" hasCustomPrompt="1"/>
          </p:nvPr>
        </p:nvSpPr>
        <p:spPr>
          <a:xfrm>
            <a:off x="8688288"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1" name="Text Placeholder 4">
            <a:extLst>
              <a:ext uri="{FF2B5EF4-FFF2-40B4-BE49-F238E27FC236}">
                <a16:creationId xmlns:a16="http://schemas.microsoft.com/office/drawing/2014/main" id="{405EE505-078A-9D4D-AB44-E74DDB284FDF}"/>
              </a:ext>
            </a:extLst>
          </p:cNvPr>
          <p:cNvSpPr>
            <a:spLocks noGrp="1"/>
          </p:cNvSpPr>
          <p:nvPr>
            <p:ph type="body" sz="quarter" idx="14" hasCustomPrompt="1"/>
          </p:nvPr>
        </p:nvSpPr>
        <p:spPr>
          <a:xfrm>
            <a:off x="4943872"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2" name="Text Placeholder 7">
            <a:extLst>
              <a:ext uri="{FF2B5EF4-FFF2-40B4-BE49-F238E27FC236}">
                <a16:creationId xmlns:a16="http://schemas.microsoft.com/office/drawing/2014/main" id="{C8C6E084-6AAE-1F47-A359-962769636923}"/>
              </a:ext>
            </a:extLst>
          </p:cNvPr>
          <p:cNvSpPr>
            <a:spLocks noGrp="1"/>
          </p:cNvSpPr>
          <p:nvPr>
            <p:ph type="body" sz="quarter" idx="15" hasCustomPrompt="1"/>
          </p:nvPr>
        </p:nvSpPr>
        <p:spPr>
          <a:xfrm>
            <a:off x="4943871"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3" name="Text Placeholder 4">
            <a:extLst>
              <a:ext uri="{FF2B5EF4-FFF2-40B4-BE49-F238E27FC236}">
                <a16:creationId xmlns:a16="http://schemas.microsoft.com/office/drawing/2014/main" id="{1028C337-4BBC-0847-9E7B-072AA5006B67}"/>
              </a:ext>
            </a:extLst>
          </p:cNvPr>
          <p:cNvSpPr>
            <a:spLocks noGrp="1"/>
          </p:cNvSpPr>
          <p:nvPr>
            <p:ph type="body" sz="quarter" idx="16" hasCustomPrompt="1"/>
          </p:nvPr>
        </p:nvSpPr>
        <p:spPr>
          <a:xfrm>
            <a:off x="8688388"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4" name="Text Placeholder 7">
            <a:extLst>
              <a:ext uri="{FF2B5EF4-FFF2-40B4-BE49-F238E27FC236}">
                <a16:creationId xmlns:a16="http://schemas.microsoft.com/office/drawing/2014/main" id="{3CA908C0-CC26-994C-BCBB-16677F403D53}"/>
              </a:ext>
            </a:extLst>
          </p:cNvPr>
          <p:cNvSpPr>
            <a:spLocks noGrp="1"/>
          </p:cNvSpPr>
          <p:nvPr>
            <p:ph type="body" sz="quarter" idx="17" hasCustomPrompt="1"/>
          </p:nvPr>
        </p:nvSpPr>
        <p:spPr>
          <a:xfrm>
            <a:off x="8688387"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5" name="Text Placeholder 4">
            <a:extLst>
              <a:ext uri="{FF2B5EF4-FFF2-40B4-BE49-F238E27FC236}">
                <a16:creationId xmlns:a16="http://schemas.microsoft.com/office/drawing/2014/main" id="{2DF3FE50-082A-0948-BD94-1E474F8B6650}"/>
              </a:ext>
            </a:extLst>
          </p:cNvPr>
          <p:cNvSpPr>
            <a:spLocks noGrp="1"/>
          </p:cNvSpPr>
          <p:nvPr>
            <p:ph type="body" sz="quarter" idx="18" hasCustomPrompt="1"/>
          </p:nvPr>
        </p:nvSpPr>
        <p:spPr>
          <a:xfrm>
            <a:off x="4943971"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6" name="Text Placeholder 7">
            <a:extLst>
              <a:ext uri="{FF2B5EF4-FFF2-40B4-BE49-F238E27FC236}">
                <a16:creationId xmlns:a16="http://schemas.microsoft.com/office/drawing/2014/main" id="{51B46850-7DCD-C045-8688-B3173EA7128A}"/>
              </a:ext>
            </a:extLst>
          </p:cNvPr>
          <p:cNvSpPr>
            <a:spLocks noGrp="1"/>
          </p:cNvSpPr>
          <p:nvPr>
            <p:ph type="body" sz="quarter" idx="19" hasCustomPrompt="1"/>
          </p:nvPr>
        </p:nvSpPr>
        <p:spPr>
          <a:xfrm>
            <a:off x="4943970"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7" name="Text Placeholder 4">
            <a:extLst>
              <a:ext uri="{FF2B5EF4-FFF2-40B4-BE49-F238E27FC236}">
                <a16:creationId xmlns:a16="http://schemas.microsoft.com/office/drawing/2014/main" id="{2281B86D-86C4-EF4D-8E51-FA06DC5C129C}"/>
              </a:ext>
            </a:extLst>
          </p:cNvPr>
          <p:cNvSpPr>
            <a:spLocks noGrp="1"/>
          </p:cNvSpPr>
          <p:nvPr>
            <p:ph type="body" sz="quarter" idx="20" hasCustomPrompt="1"/>
          </p:nvPr>
        </p:nvSpPr>
        <p:spPr>
          <a:xfrm>
            <a:off x="8688388"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8" name="Text Placeholder 7">
            <a:extLst>
              <a:ext uri="{FF2B5EF4-FFF2-40B4-BE49-F238E27FC236}">
                <a16:creationId xmlns:a16="http://schemas.microsoft.com/office/drawing/2014/main" id="{CD7C6A60-8B27-F941-BE59-3393319E04A8}"/>
              </a:ext>
            </a:extLst>
          </p:cNvPr>
          <p:cNvSpPr>
            <a:spLocks noGrp="1"/>
          </p:cNvSpPr>
          <p:nvPr>
            <p:ph type="body" sz="quarter" idx="21" hasCustomPrompt="1"/>
          </p:nvPr>
        </p:nvSpPr>
        <p:spPr>
          <a:xfrm>
            <a:off x="8688387"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9" name="Text Placeholder 4">
            <a:extLst>
              <a:ext uri="{FF2B5EF4-FFF2-40B4-BE49-F238E27FC236}">
                <a16:creationId xmlns:a16="http://schemas.microsoft.com/office/drawing/2014/main" id="{65525191-F6B4-544C-B681-5D4D7614A715}"/>
              </a:ext>
            </a:extLst>
          </p:cNvPr>
          <p:cNvSpPr>
            <a:spLocks noGrp="1"/>
          </p:cNvSpPr>
          <p:nvPr>
            <p:ph type="body" sz="quarter" idx="22" hasCustomPrompt="1"/>
          </p:nvPr>
        </p:nvSpPr>
        <p:spPr>
          <a:xfrm>
            <a:off x="4943971"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40" name="Text Placeholder 7">
            <a:extLst>
              <a:ext uri="{FF2B5EF4-FFF2-40B4-BE49-F238E27FC236}">
                <a16:creationId xmlns:a16="http://schemas.microsoft.com/office/drawing/2014/main" id="{382BF458-E658-2448-A63F-544B4E757619}"/>
              </a:ext>
            </a:extLst>
          </p:cNvPr>
          <p:cNvSpPr>
            <a:spLocks noGrp="1"/>
          </p:cNvSpPr>
          <p:nvPr>
            <p:ph type="body" sz="quarter" idx="23" hasCustomPrompt="1"/>
          </p:nvPr>
        </p:nvSpPr>
        <p:spPr>
          <a:xfrm>
            <a:off x="4943970"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Tree>
    <p:extLst>
      <p:ext uri="{BB962C8B-B14F-4D97-AF65-F5344CB8AC3E}">
        <p14:creationId xmlns:p14="http://schemas.microsoft.com/office/powerpoint/2010/main" val="152312443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userDrawn="1">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2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75747"/>
          </a:xfrm>
        </p:spPr>
        <p:txBody>
          <a:bodyPr anchor="t">
            <a:noAutofit/>
          </a:bodyPr>
          <a:lstStyle>
            <a:lvl1pPr>
              <a:defRPr>
                <a:solidFill>
                  <a:schemeClr val="accent3"/>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584200" y="1286005"/>
            <a:ext cx="3187700" cy="4983033"/>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dirty="0"/>
              <a:t>Subtitle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69248679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783590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4200" y="585788"/>
            <a:ext cx="6088063" cy="608698"/>
          </a:xfrm>
        </p:spPr>
        <p:txBody>
          <a:bodyPr anchor="t">
            <a:noAutofit/>
          </a:bodyPr>
          <a:lstStyle>
            <a:lvl1pPr>
              <a:defRPr>
                <a:solidFill>
                  <a:schemeClr val="tx2"/>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8361404" y="585788"/>
            <a:ext cx="3247983" cy="5683249"/>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7" name="Text Placeholder 2">
            <a:extLst>
              <a:ext uri="{FF2B5EF4-FFF2-40B4-BE49-F238E27FC236}">
                <a16:creationId xmlns:a16="http://schemas.microsoft.com/office/drawing/2014/main" id="{731C9FF9-0EE9-A946-8C26-107C9EB0E78C}"/>
              </a:ext>
            </a:extLst>
          </p:cNvPr>
          <p:cNvSpPr>
            <a:spLocks noGrp="1"/>
          </p:cNvSpPr>
          <p:nvPr>
            <p:ph type="body" sz="quarter" idx="12"/>
          </p:nvPr>
        </p:nvSpPr>
        <p:spPr>
          <a:xfrm>
            <a:off x="584200" y="1196752"/>
            <a:ext cx="6088063" cy="2232247"/>
          </a:xfrm>
        </p:spPr>
        <p:txBody>
          <a:bodyPr anchor="t">
            <a:noAutofit/>
          </a:bodyPr>
          <a:lstStyle>
            <a:lvl1pPr marL="0" indent="0">
              <a:spcAft>
                <a:spcPts val="600"/>
              </a:spcAft>
              <a:buFont typeface="Wingdings" panose="05000000000000000000" pitchFamily="2" charset="2"/>
              <a:buNone/>
              <a:defRPr sz="200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475047256"/>
      </p:ext>
    </p:extLst>
  </p:cSld>
  <p:clrMapOvr>
    <a:masterClrMapping/>
  </p:clrMapOvr>
  <p:transition>
    <p:fade/>
  </p:transition>
  <p:extLst>
    <p:ext uri="{DCECCB84-F9BA-43D5-87BE-67443E8EF086}">
      <p15:sldGuideLst xmlns:p15="http://schemas.microsoft.com/office/powerpoint/2012/main">
        <p15:guide id="13" pos="4929" userDrawn="1">
          <p15:clr>
            <a:srgbClr val="5ACBF0"/>
          </p15:clr>
        </p15:guide>
        <p15:guide id="29" orient="horz" pos="2160">
          <p15:clr>
            <a:srgbClr val="5ACBF0"/>
          </p15:clr>
        </p15:guide>
        <p15:guide id="30" pos="4566" userDrawn="1">
          <p15:clr>
            <a:srgbClr val="5ACBF0"/>
          </p15:clr>
        </p15:guide>
        <p15:guide id="31" pos="4203" userDrawn="1">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nd text side by sid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noAutofit/>
          </a:bodyPr>
          <a:lstStyle>
            <a:lvl1pPr>
              <a:defRPr>
                <a:solidFill>
                  <a:schemeClr val="tx1"/>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88644385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nd text side by side 5">
    <p:bg>
      <p:bgRef idx="1001">
        <a:schemeClr val="bg2"/>
      </p:bgRef>
    </p:bg>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28DDDE60-CF92-3E47-B933-9AD563CFC823}"/>
              </a:ext>
              <a:ext uri="{C183D7F6-B498-43B3-948B-1728B52AA6E4}">
                <adec:decorative xmlns:adec="http://schemas.microsoft.com/office/drawing/2017/decorative" val="1"/>
              </a:ext>
            </a:extLst>
          </p:cNvPr>
          <p:cNvCxnSpPr>
            <a:cxnSpLocks/>
          </p:cNvCxnSpPr>
          <p:nvPr userDrawn="1"/>
        </p:nvCxnSpPr>
        <p:spPr>
          <a:xfrm>
            <a:off x="6096000" y="1989442"/>
            <a:ext cx="0" cy="2879117"/>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A9E8FB02-E25B-E14D-8924-32CC3949ADD1}"/>
              </a:ext>
            </a:extLst>
          </p:cNvPr>
          <p:cNvSpPr>
            <a:spLocks noGrp="1"/>
          </p:cNvSpPr>
          <p:nvPr>
            <p:ph type="title" hasCustomPrompt="1"/>
          </p:nvPr>
        </p:nvSpPr>
        <p:spPr>
          <a:xfrm>
            <a:off x="588263" y="585788"/>
            <a:ext cx="4894962" cy="5683250"/>
          </a:xfrm>
        </p:spPr>
        <p:txBody>
          <a:bodyPr anchor="ctr">
            <a:noAutofit/>
          </a:bodyPr>
          <a:lstStyle>
            <a:lvl1pPr>
              <a:defRPr>
                <a:solidFill>
                  <a:schemeClr val="accent3"/>
                </a:solidFill>
              </a:defRPr>
            </a:lvl1pPr>
          </a:lstStyle>
          <a:p>
            <a:r>
              <a:rPr lang="en-US" dirty="0"/>
              <a:t>Title</a:t>
            </a:r>
          </a:p>
        </p:txBody>
      </p:sp>
      <p:sp>
        <p:nvSpPr>
          <p:cNvPr id="6" name="Text Placeholder 2">
            <a:extLst>
              <a:ext uri="{FF2B5EF4-FFF2-40B4-BE49-F238E27FC236}">
                <a16:creationId xmlns:a16="http://schemas.microsoft.com/office/drawing/2014/main" id="{C74FD3CD-1AFC-E14A-A565-37F4D59C5377}"/>
              </a:ext>
            </a:extLst>
          </p:cNvPr>
          <p:cNvSpPr>
            <a:spLocks noGrp="1"/>
          </p:cNvSpPr>
          <p:nvPr>
            <p:ph type="body" sz="quarter" idx="11"/>
          </p:nvPr>
        </p:nvSpPr>
        <p:spPr>
          <a:xfrm>
            <a:off x="6672262" y="585788"/>
            <a:ext cx="4937125"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405326340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6" pos="3749">
          <p15:clr>
            <a:srgbClr val="A4A3A4"/>
          </p15:clr>
        </p15:guide>
        <p15:guide id="17" pos="3931" userDrawn="1">
          <p15:clr>
            <a:srgbClr val="A4A3A4"/>
          </p15:clr>
        </p15:guide>
        <p15:guide id="28" pos="3840">
          <p15:clr>
            <a:srgbClr val="F26B43"/>
          </p15:clr>
        </p15:guide>
        <p15:guide id="29" pos="3454" userDrawn="1">
          <p15:clr>
            <a:srgbClr val="FBAE40"/>
          </p15:clr>
        </p15:guide>
        <p15:guide id="30" pos="4203"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End Slide Color Bkg">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dirty="0"/>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5999618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userDrawn="1">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Project Profi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3" y="585788"/>
            <a:ext cx="4726687" cy="850900"/>
          </a:xfrm>
        </p:spPr>
        <p:txBody>
          <a:bodyPr anchor="t">
            <a:noAutofit/>
          </a:bodyPr>
          <a:lstStyle>
            <a:lvl1pPr>
              <a:defRPr>
                <a:solidFill>
                  <a:schemeClr val="accent3"/>
                </a:solidFill>
              </a:defRPr>
            </a:lvl1pPr>
          </a:lstStyle>
          <a:p>
            <a:r>
              <a:rPr lang="en-US" dirty="0"/>
              <a:t>Project Name</a:t>
            </a:r>
          </a:p>
        </p:txBody>
      </p:sp>
      <p:cxnSp>
        <p:nvCxnSpPr>
          <p:cNvPr id="11" name="Straight Connector 10">
            <a:extLst>
              <a:ext uri="{FF2B5EF4-FFF2-40B4-BE49-F238E27FC236}">
                <a16:creationId xmlns:a16="http://schemas.microsoft.com/office/drawing/2014/main" id="{B2304FDD-17CA-A147-9CB2-F7A4E83816B0}"/>
              </a:ext>
            </a:extLst>
          </p:cNvPr>
          <p:cNvCxnSpPr/>
          <p:nvPr userDrawn="1"/>
        </p:nvCxnSpPr>
        <p:spPr>
          <a:xfrm>
            <a:off x="6240463" y="2028346"/>
            <a:ext cx="5368925"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ext Placeholder 22">
            <a:extLst>
              <a:ext uri="{FF2B5EF4-FFF2-40B4-BE49-F238E27FC236}">
                <a16:creationId xmlns:a16="http://schemas.microsoft.com/office/drawing/2014/main" id="{7E88AE75-9022-0C40-AABE-5A0B8F88A37D}"/>
              </a:ext>
            </a:extLst>
          </p:cNvPr>
          <p:cNvSpPr>
            <a:spLocks noGrp="1"/>
          </p:cNvSpPr>
          <p:nvPr>
            <p:ph type="body" sz="quarter" idx="10" hasCustomPrompt="1"/>
          </p:nvPr>
        </p:nvSpPr>
        <p:spPr>
          <a:xfrm>
            <a:off x="584201" y="2017713"/>
            <a:ext cx="3481387" cy="2326791"/>
          </a:xfrm>
        </p:spPr>
        <p:txBody>
          <a:bodyPr/>
          <a:lstStyle>
            <a:lvl1pPr marL="0" indent="0">
              <a:lnSpc>
                <a:spcPct val="100000"/>
              </a:lnSpc>
              <a:buNone/>
              <a:defRPr sz="1800">
                <a:solidFill>
                  <a:schemeClr val="bg1"/>
                </a:solidFill>
              </a:defRPr>
            </a:lvl1pPr>
            <a:lvl2pPr marL="228600" indent="0">
              <a:buNone/>
              <a:defRPr sz="1800">
                <a:solidFill>
                  <a:schemeClr val="bg1"/>
                </a:solidFill>
              </a:defRPr>
            </a:lvl2pPr>
            <a:lvl3pPr marL="457200" indent="0">
              <a:buNone/>
              <a:defRPr sz="1800">
                <a:solidFill>
                  <a:schemeClr val="bg1"/>
                </a:solidFill>
              </a:defRPr>
            </a:lvl3pPr>
            <a:lvl4pPr marL="661988" indent="0">
              <a:buNone/>
              <a:defRPr sz="1800">
                <a:solidFill>
                  <a:schemeClr val="bg1"/>
                </a:solidFill>
              </a:defRPr>
            </a:lvl4pPr>
            <a:lvl5pPr marL="855663" indent="0">
              <a:buNone/>
              <a:defRPr sz="1800">
                <a:solidFill>
                  <a:schemeClr val="bg1"/>
                </a:solidFill>
              </a:defRPr>
            </a:lvl5pPr>
          </a:lstStyle>
          <a:p>
            <a:pPr>
              <a:lnSpc>
                <a:spcPct val="100000"/>
              </a:lnSpc>
            </a:pPr>
            <a:r>
              <a:rPr lang="en-US" sz="1800" b="0" dirty="0">
                <a:solidFill>
                  <a:schemeClr val="bg1"/>
                </a:solidFill>
                <a:latin typeface="Segoe UI" panose="020B0502040204020203" pitchFamily="34" charset="0"/>
                <a:cs typeface="Segoe UI" panose="020B0502040204020203" pitchFamily="34" charset="0"/>
              </a:rPr>
              <a:t>Provide more context and a detailed overview of what the project goals are, what you have or hope to accomplish.</a:t>
            </a:r>
          </a:p>
          <a:p>
            <a:pPr>
              <a:lnSpc>
                <a:spcPct val="100000"/>
              </a:lnSpc>
            </a:pPr>
            <a:endParaRPr lang="en-US" sz="1800" b="0" dirty="0">
              <a:solidFill>
                <a:schemeClr val="bg1"/>
              </a:solidFill>
              <a:latin typeface="Segoe UI" panose="020B0502040204020203" pitchFamily="34" charset="0"/>
              <a:cs typeface="Segoe UI" panose="020B0502040204020203" pitchFamily="34" charset="0"/>
            </a:endParaRPr>
          </a:p>
          <a:p>
            <a:pPr>
              <a:lnSpc>
                <a:spcPct val="100000"/>
              </a:lnSpc>
            </a:pPr>
            <a:r>
              <a:rPr lang="en-US" sz="1800" b="0" dirty="0">
                <a:solidFill>
                  <a:schemeClr val="bg1"/>
                </a:solidFill>
                <a:latin typeface="Segoe UI" panose="020B0502040204020203" pitchFamily="34" charset="0"/>
                <a:cs typeface="Segoe UI" panose="020B0502040204020203" pitchFamily="34" charset="0"/>
              </a:rPr>
              <a:t>This space accommodates multiple lines of text so there is enough room to give details.</a:t>
            </a:r>
          </a:p>
        </p:txBody>
      </p:sp>
      <p:sp>
        <p:nvSpPr>
          <p:cNvPr id="32" name="Text Placeholder 31">
            <a:extLst>
              <a:ext uri="{FF2B5EF4-FFF2-40B4-BE49-F238E27FC236}">
                <a16:creationId xmlns:a16="http://schemas.microsoft.com/office/drawing/2014/main" id="{A0CD7186-AF1B-F240-9FA1-9EE24D7F044C}"/>
              </a:ext>
            </a:extLst>
          </p:cNvPr>
          <p:cNvSpPr>
            <a:spLocks noGrp="1"/>
          </p:cNvSpPr>
          <p:nvPr>
            <p:ph type="body" sz="quarter" idx="11" hasCustomPrompt="1"/>
          </p:nvPr>
        </p:nvSpPr>
        <p:spPr>
          <a:xfrm>
            <a:off x="6240463" y="585788"/>
            <a:ext cx="1597025"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dirty="0"/>
              <a:t>$2M</a:t>
            </a:r>
          </a:p>
        </p:txBody>
      </p:sp>
      <p:sp>
        <p:nvSpPr>
          <p:cNvPr id="33" name="Text Placeholder 31">
            <a:extLst>
              <a:ext uri="{FF2B5EF4-FFF2-40B4-BE49-F238E27FC236}">
                <a16:creationId xmlns:a16="http://schemas.microsoft.com/office/drawing/2014/main" id="{7587C738-B53A-F743-AF70-728C3FB00C7E}"/>
              </a:ext>
            </a:extLst>
          </p:cNvPr>
          <p:cNvSpPr>
            <a:spLocks noGrp="1"/>
          </p:cNvSpPr>
          <p:nvPr>
            <p:ph type="body" sz="quarter" idx="12" hasCustomPrompt="1"/>
          </p:nvPr>
        </p:nvSpPr>
        <p:spPr>
          <a:xfrm>
            <a:off x="8148638" y="585788"/>
            <a:ext cx="1560611"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dirty="0"/>
              <a:t>70%</a:t>
            </a:r>
          </a:p>
        </p:txBody>
      </p:sp>
      <p:sp>
        <p:nvSpPr>
          <p:cNvPr id="34" name="Text Placeholder 31">
            <a:extLst>
              <a:ext uri="{FF2B5EF4-FFF2-40B4-BE49-F238E27FC236}">
                <a16:creationId xmlns:a16="http://schemas.microsoft.com/office/drawing/2014/main" id="{51CBA738-F416-D541-8E97-0F3A7416055D}"/>
              </a:ext>
            </a:extLst>
          </p:cNvPr>
          <p:cNvSpPr>
            <a:spLocks noGrp="1"/>
          </p:cNvSpPr>
          <p:nvPr>
            <p:ph type="body" sz="quarter" idx="13" hasCustomPrompt="1"/>
          </p:nvPr>
        </p:nvSpPr>
        <p:spPr>
          <a:xfrm>
            <a:off x="10013951" y="585788"/>
            <a:ext cx="1595438"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dirty="0"/>
              <a:t>300</a:t>
            </a:r>
          </a:p>
        </p:txBody>
      </p:sp>
      <p:sp>
        <p:nvSpPr>
          <p:cNvPr id="36" name="Text Placeholder 35">
            <a:extLst>
              <a:ext uri="{FF2B5EF4-FFF2-40B4-BE49-F238E27FC236}">
                <a16:creationId xmlns:a16="http://schemas.microsoft.com/office/drawing/2014/main" id="{28B23554-69BF-764F-A44D-94C8151E6484}"/>
              </a:ext>
            </a:extLst>
          </p:cNvPr>
          <p:cNvSpPr>
            <a:spLocks noGrp="1"/>
          </p:cNvSpPr>
          <p:nvPr>
            <p:ph type="body" sz="quarter" idx="14" hasCustomPrompt="1"/>
          </p:nvPr>
        </p:nvSpPr>
        <p:spPr>
          <a:xfrm>
            <a:off x="6240463"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Financial</a:t>
            </a:r>
          </a:p>
          <a:p>
            <a:pPr lvl="0"/>
            <a:r>
              <a:rPr lang="en-US" dirty="0"/>
              <a:t>Value</a:t>
            </a:r>
          </a:p>
        </p:txBody>
      </p:sp>
      <p:sp>
        <p:nvSpPr>
          <p:cNvPr id="37" name="Text Placeholder 35">
            <a:extLst>
              <a:ext uri="{FF2B5EF4-FFF2-40B4-BE49-F238E27FC236}">
                <a16:creationId xmlns:a16="http://schemas.microsoft.com/office/drawing/2014/main" id="{F959484E-ADD1-F94C-8470-0C113E2E167A}"/>
              </a:ext>
            </a:extLst>
          </p:cNvPr>
          <p:cNvSpPr>
            <a:spLocks noGrp="1"/>
          </p:cNvSpPr>
          <p:nvPr>
            <p:ph type="body" sz="quarter" idx="15" hasCustomPrompt="1"/>
          </p:nvPr>
        </p:nvSpPr>
        <p:spPr>
          <a:xfrm>
            <a:off x="8148638"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Percentage</a:t>
            </a:r>
          </a:p>
          <a:p>
            <a:pPr lvl="0"/>
            <a:r>
              <a:rPr lang="en-US" dirty="0"/>
              <a:t>Value</a:t>
            </a:r>
          </a:p>
        </p:txBody>
      </p:sp>
      <p:sp>
        <p:nvSpPr>
          <p:cNvPr id="38" name="Text Placeholder 35">
            <a:extLst>
              <a:ext uri="{FF2B5EF4-FFF2-40B4-BE49-F238E27FC236}">
                <a16:creationId xmlns:a16="http://schemas.microsoft.com/office/drawing/2014/main" id="{3B6DEB9F-381E-D641-A8C9-29A7CC18D3E2}"/>
              </a:ext>
            </a:extLst>
          </p:cNvPr>
          <p:cNvSpPr>
            <a:spLocks noGrp="1"/>
          </p:cNvSpPr>
          <p:nvPr>
            <p:ph type="body" sz="quarter" idx="16" hasCustomPrompt="1"/>
          </p:nvPr>
        </p:nvSpPr>
        <p:spPr>
          <a:xfrm>
            <a:off x="10013950" y="1233489"/>
            <a:ext cx="1595438"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Additional</a:t>
            </a:r>
          </a:p>
          <a:p>
            <a:pPr lvl="0"/>
            <a:r>
              <a:rPr lang="en-US" dirty="0"/>
              <a:t>Value</a:t>
            </a:r>
          </a:p>
        </p:txBody>
      </p:sp>
      <p:sp>
        <p:nvSpPr>
          <p:cNvPr id="40" name="Text Placeholder 39">
            <a:extLst>
              <a:ext uri="{FF2B5EF4-FFF2-40B4-BE49-F238E27FC236}">
                <a16:creationId xmlns:a16="http://schemas.microsoft.com/office/drawing/2014/main" id="{F5A202A1-4A1F-5843-BD54-EC098D909269}"/>
              </a:ext>
            </a:extLst>
          </p:cNvPr>
          <p:cNvSpPr>
            <a:spLocks noGrp="1"/>
          </p:cNvSpPr>
          <p:nvPr>
            <p:ph type="body" sz="quarter" idx="17" hasCustomPrompt="1"/>
          </p:nvPr>
        </p:nvSpPr>
        <p:spPr>
          <a:xfrm>
            <a:off x="6240463" y="2017713"/>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dirty="0"/>
              <a:t>Project goals</a:t>
            </a:r>
          </a:p>
        </p:txBody>
      </p:sp>
      <p:sp>
        <p:nvSpPr>
          <p:cNvPr id="42" name="Text Placeholder 41">
            <a:extLst>
              <a:ext uri="{FF2B5EF4-FFF2-40B4-BE49-F238E27FC236}">
                <a16:creationId xmlns:a16="http://schemas.microsoft.com/office/drawing/2014/main" id="{9E4D6518-F39B-D540-BBC8-F615FE1B6AF1}"/>
              </a:ext>
            </a:extLst>
          </p:cNvPr>
          <p:cNvSpPr>
            <a:spLocks noGrp="1"/>
          </p:cNvSpPr>
          <p:nvPr>
            <p:ph type="body" sz="quarter" idx="18" hasCustomPrompt="1"/>
          </p:nvPr>
        </p:nvSpPr>
        <p:spPr>
          <a:xfrm>
            <a:off x="6240463" y="2977115"/>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dirty="0"/>
              <a:t>Descriptive text</a:t>
            </a:r>
          </a:p>
        </p:txBody>
      </p:sp>
      <p:sp>
        <p:nvSpPr>
          <p:cNvPr id="43" name="Text Placeholder 39">
            <a:extLst>
              <a:ext uri="{FF2B5EF4-FFF2-40B4-BE49-F238E27FC236}">
                <a16:creationId xmlns:a16="http://schemas.microsoft.com/office/drawing/2014/main" id="{BFD70A96-999C-1A46-83A7-D06801F55DB7}"/>
              </a:ext>
            </a:extLst>
          </p:cNvPr>
          <p:cNvSpPr>
            <a:spLocks noGrp="1"/>
          </p:cNvSpPr>
          <p:nvPr>
            <p:ph type="body" sz="quarter" idx="19" hasCustomPrompt="1"/>
          </p:nvPr>
        </p:nvSpPr>
        <p:spPr>
          <a:xfrm>
            <a:off x="6240463" y="4161319"/>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dirty="0"/>
              <a:t>Project goals</a:t>
            </a:r>
          </a:p>
        </p:txBody>
      </p:sp>
      <p:sp>
        <p:nvSpPr>
          <p:cNvPr id="44" name="Text Placeholder 41">
            <a:extLst>
              <a:ext uri="{FF2B5EF4-FFF2-40B4-BE49-F238E27FC236}">
                <a16:creationId xmlns:a16="http://schemas.microsoft.com/office/drawing/2014/main" id="{F57534EE-A31A-3942-81EF-7420176EDD7B}"/>
              </a:ext>
            </a:extLst>
          </p:cNvPr>
          <p:cNvSpPr>
            <a:spLocks noGrp="1"/>
          </p:cNvSpPr>
          <p:nvPr>
            <p:ph type="body" sz="quarter" idx="20" hasCustomPrompt="1"/>
          </p:nvPr>
        </p:nvSpPr>
        <p:spPr>
          <a:xfrm>
            <a:off x="6240463" y="5120721"/>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dirty="0"/>
              <a:t>Descriptive text</a:t>
            </a:r>
          </a:p>
        </p:txBody>
      </p:sp>
    </p:spTree>
    <p:extLst>
      <p:ext uri="{BB962C8B-B14F-4D97-AF65-F5344CB8AC3E}">
        <p14:creationId xmlns:p14="http://schemas.microsoft.com/office/powerpoint/2010/main" val="3455035362"/>
      </p:ext>
    </p:extLst>
  </p:cSld>
  <p:clrMapOvr>
    <a:masterClrMapping/>
  </p:clrMapOvr>
  <p:transition>
    <p:fade/>
  </p:transition>
  <p:extLst>
    <p:ext uri="{DCECCB84-F9BA-43D5-87BE-67443E8EF086}">
      <p15:sldGuideLst xmlns:p15="http://schemas.microsoft.com/office/powerpoint/2012/main">
        <p15:guide id="16" pos="3754" userDrawn="1">
          <p15:clr>
            <a:srgbClr val="A4A3A4"/>
          </p15:clr>
        </p15:guide>
        <p15:guide id="17" pos="3931" userDrawn="1">
          <p15:clr>
            <a:srgbClr val="A4A3A4"/>
          </p15:clr>
        </p15:guide>
        <p15:guide id="20" pos="4937">
          <p15:clr>
            <a:srgbClr val="A4A3A4"/>
          </p15:clr>
        </p15:guide>
        <p15:guide id="21" pos="5133" userDrawn="1">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777" userDrawn="1">
          <p15:clr>
            <a:srgbClr val="FBAE40"/>
          </p15:clr>
        </p15:guide>
        <p15:guide id="32" orient="horz" pos="1162" userDrawn="1">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eam Slide 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4065589"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4" y="585788"/>
            <a:ext cx="2824862" cy="850900"/>
          </a:xfrm>
        </p:spPr>
        <p:txBody>
          <a:bodyPr anchor="t">
            <a:noAutofit/>
          </a:bodyPr>
          <a:lstStyle>
            <a:lvl1pPr>
              <a:defRPr>
                <a:solidFill>
                  <a:schemeClr val="accent3"/>
                </a:solidFill>
              </a:defRPr>
            </a:lvl1pPr>
          </a:lstStyle>
          <a:p>
            <a:r>
              <a:rPr lang="en-US" dirty="0"/>
              <a:t>Hello</a:t>
            </a:r>
          </a:p>
        </p:txBody>
      </p:sp>
      <p:sp>
        <p:nvSpPr>
          <p:cNvPr id="25" name="Text Placeholder 24">
            <a:extLst>
              <a:ext uri="{FF2B5EF4-FFF2-40B4-BE49-F238E27FC236}">
                <a16:creationId xmlns:a16="http://schemas.microsoft.com/office/drawing/2014/main" id="{687B7084-FB17-304C-A2D7-1145E7FE9D5A}"/>
              </a:ext>
            </a:extLst>
          </p:cNvPr>
          <p:cNvSpPr>
            <a:spLocks noGrp="1"/>
          </p:cNvSpPr>
          <p:nvPr>
            <p:ph type="body" sz="quarter" idx="11" hasCustomPrompt="1"/>
          </p:nvPr>
        </p:nvSpPr>
        <p:spPr>
          <a:xfrm>
            <a:off x="7192963" y="1437685"/>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27" name="Text Placeholder 26">
            <a:extLst>
              <a:ext uri="{FF2B5EF4-FFF2-40B4-BE49-F238E27FC236}">
                <a16:creationId xmlns:a16="http://schemas.microsoft.com/office/drawing/2014/main" id="{0B58D5F9-9ECC-AE4D-AEE6-08C911DE2503}"/>
              </a:ext>
            </a:extLst>
          </p:cNvPr>
          <p:cNvSpPr>
            <a:spLocks noGrp="1"/>
          </p:cNvSpPr>
          <p:nvPr>
            <p:ph type="body" sz="quarter" idx="12" hasCustomPrompt="1"/>
          </p:nvPr>
        </p:nvSpPr>
        <p:spPr>
          <a:xfrm>
            <a:off x="7192963" y="1802269"/>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29" name="Text Placeholder 28">
            <a:extLst>
              <a:ext uri="{FF2B5EF4-FFF2-40B4-BE49-F238E27FC236}">
                <a16:creationId xmlns:a16="http://schemas.microsoft.com/office/drawing/2014/main" id="{688E32A6-35BF-E143-8E34-3EF1E3F217EA}"/>
              </a:ext>
            </a:extLst>
          </p:cNvPr>
          <p:cNvSpPr>
            <a:spLocks noGrp="1"/>
          </p:cNvSpPr>
          <p:nvPr>
            <p:ph type="body" sz="quarter" idx="13" hasCustomPrompt="1"/>
          </p:nvPr>
        </p:nvSpPr>
        <p:spPr>
          <a:xfrm>
            <a:off x="7192963" y="2200939"/>
            <a:ext cx="3835399" cy="1150185"/>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quis</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nostrud</a:t>
            </a:r>
            <a:r>
              <a:rPr lang="en-US" sz="1200" b="0" dirty="0">
                <a:solidFill>
                  <a:srgbClr val="505050"/>
                </a:solidFill>
                <a:latin typeface="Segoe UI" panose="020B0502040204020203" pitchFamily="34" charset="0"/>
                <a:cs typeface="Segoe UI" panose="020B0502040204020203" pitchFamily="34" charset="0"/>
              </a:rPr>
              <a:t> exercitation </a:t>
            </a:r>
            <a:r>
              <a:rPr lang="en-US" sz="1200" b="0" dirty="0" err="1">
                <a:solidFill>
                  <a:srgbClr val="505050"/>
                </a:solidFill>
                <a:latin typeface="Segoe UI" panose="020B0502040204020203" pitchFamily="34" charset="0"/>
                <a:cs typeface="Segoe UI" panose="020B0502040204020203" pitchFamily="34" charset="0"/>
              </a:rPr>
              <a:t>ullamco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laboris</a:t>
            </a:r>
            <a:r>
              <a:rPr lang="en-US" sz="1200" b="0" dirty="0">
                <a:solidFill>
                  <a:srgbClr val="505050"/>
                </a:solidFill>
                <a:latin typeface="Segoe UI" panose="020B0502040204020203" pitchFamily="34" charset="0"/>
                <a:cs typeface="Segoe UI" panose="020B0502040204020203" pitchFamily="34" charset="0"/>
              </a:rPr>
              <a:t> nisi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aliquip</a:t>
            </a:r>
            <a:r>
              <a:rPr lang="en-US" sz="1200" b="0" dirty="0">
                <a:solidFill>
                  <a:srgbClr val="505050"/>
                </a:solidFill>
                <a:latin typeface="Segoe UI" panose="020B0502040204020203" pitchFamily="34" charset="0"/>
                <a:cs typeface="Segoe UI" panose="020B0502040204020203" pitchFamily="34" charset="0"/>
              </a:rPr>
              <a:t> ex </a:t>
            </a:r>
            <a:r>
              <a:rPr lang="en-US" sz="1200" b="0" dirty="0" err="1">
                <a:solidFill>
                  <a:srgbClr val="505050"/>
                </a:solidFill>
                <a:latin typeface="Segoe UI" panose="020B0502040204020203" pitchFamily="34" charset="0"/>
                <a:cs typeface="Segoe UI" panose="020B0502040204020203" pitchFamily="34" charset="0"/>
              </a:rPr>
              <a:t>ea</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commodo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consequat</a:t>
            </a:r>
            <a:r>
              <a:rPr lang="en-US" sz="1200" b="0" dirty="0">
                <a:solidFill>
                  <a:srgbClr val="505050"/>
                </a:solidFill>
                <a:latin typeface="Segoe UI" panose="020B0502040204020203" pitchFamily="34" charset="0"/>
                <a:cs typeface="Segoe UI" panose="020B0502040204020203" pitchFamily="34" charset="0"/>
              </a:rPr>
              <a:t>. </a:t>
            </a:r>
          </a:p>
        </p:txBody>
      </p:sp>
      <p:sp>
        <p:nvSpPr>
          <p:cNvPr id="30" name="Text Placeholder 24">
            <a:extLst>
              <a:ext uri="{FF2B5EF4-FFF2-40B4-BE49-F238E27FC236}">
                <a16:creationId xmlns:a16="http://schemas.microsoft.com/office/drawing/2014/main" id="{0B57611E-E7C7-324D-8BF8-320980FF4F27}"/>
              </a:ext>
            </a:extLst>
          </p:cNvPr>
          <p:cNvSpPr>
            <a:spLocks noGrp="1"/>
          </p:cNvSpPr>
          <p:nvPr>
            <p:ph type="body" sz="quarter" idx="14" hasCustomPrompt="1"/>
          </p:nvPr>
        </p:nvSpPr>
        <p:spPr>
          <a:xfrm>
            <a:off x="7192963" y="4292600"/>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31" name="Text Placeholder 26">
            <a:extLst>
              <a:ext uri="{FF2B5EF4-FFF2-40B4-BE49-F238E27FC236}">
                <a16:creationId xmlns:a16="http://schemas.microsoft.com/office/drawing/2014/main" id="{3340D410-0B5B-4B4B-AEA6-2655A1EB04FD}"/>
              </a:ext>
            </a:extLst>
          </p:cNvPr>
          <p:cNvSpPr>
            <a:spLocks noGrp="1"/>
          </p:cNvSpPr>
          <p:nvPr>
            <p:ph type="body" sz="quarter" idx="15" hasCustomPrompt="1"/>
          </p:nvPr>
        </p:nvSpPr>
        <p:spPr>
          <a:xfrm>
            <a:off x="7192963" y="4657184"/>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32" name="Text Placeholder 28">
            <a:extLst>
              <a:ext uri="{FF2B5EF4-FFF2-40B4-BE49-F238E27FC236}">
                <a16:creationId xmlns:a16="http://schemas.microsoft.com/office/drawing/2014/main" id="{BD35ACAE-2494-4842-AAF6-13BCA3369290}"/>
              </a:ext>
            </a:extLst>
          </p:cNvPr>
          <p:cNvSpPr>
            <a:spLocks noGrp="1"/>
          </p:cNvSpPr>
          <p:nvPr>
            <p:ph type="body" sz="quarter" idx="16" hasCustomPrompt="1"/>
          </p:nvPr>
        </p:nvSpPr>
        <p:spPr>
          <a:xfrm>
            <a:off x="7192963" y="5055854"/>
            <a:ext cx="3835400" cy="1213183"/>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quis</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nostrud</a:t>
            </a:r>
            <a:r>
              <a:rPr lang="en-US" sz="1200" b="0" dirty="0">
                <a:solidFill>
                  <a:srgbClr val="505050"/>
                </a:solidFill>
                <a:latin typeface="Segoe UI" panose="020B0502040204020203" pitchFamily="34" charset="0"/>
                <a:cs typeface="Segoe UI" panose="020B0502040204020203" pitchFamily="34" charset="0"/>
              </a:rPr>
              <a:t> exercitation </a:t>
            </a:r>
            <a:r>
              <a:rPr lang="en-US" sz="1200" b="0" dirty="0" err="1">
                <a:solidFill>
                  <a:srgbClr val="505050"/>
                </a:solidFill>
                <a:latin typeface="Segoe UI" panose="020B0502040204020203" pitchFamily="34" charset="0"/>
                <a:cs typeface="Segoe UI" panose="020B0502040204020203" pitchFamily="34" charset="0"/>
              </a:rPr>
              <a:t>ullamco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laboris</a:t>
            </a:r>
            <a:r>
              <a:rPr lang="en-US" sz="1200" b="0" dirty="0">
                <a:solidFill>
                  <a:srgbClr val="505050"/>
                </a:solidFill>
                <a:latin typeface="Segoe UI" panose="020B0502040204020203" pitchFamily="34" charset="0"/>
                <a:cs typeface="Segoe UI" panose="020B0502040204020203" pitchFamily="34" charset="0"/>
              </a:rPr>
              <a:t> nisi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aliquip</a:t>
            </a:r>
            <a:r>
              <a:rPr lang="en-US" sz="1200" b="0" dirty="0">
                <a:solidFill>
                  <a:srgbClr val="505050"/>
                </a:solidFill>
                <a:latin typeface="Segoe UI" panose="020B0502040204020203" pitchFamily="34" charset="0"/>
                <a:cs typeface="Segoe UI" panose="020B0502040204020203" pitchFamily="34" charset="0"/>
              </a:rPr>
              <a:t> ex </a:t>
            </a:r>
            <a:r>
              <a:rPr lang="en-US" sz="1200" b="0" dirty="0" err="1">
                <a:solidFill>
                  <a:srgbClr val="505050"/>
                </a:solidFill>
                <a:latin typeface="Segoe UI" panose="020B0502040204020203" pitchFamily="34" charset="0"/>
                <a:cs typeface="Segoe UI" panose="020B0502040204020203" pitchFamily="34" charset="0"/>
              </a:rPr>
              <a:t>ea</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commodo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consequat</a:t>
            </a:r>
            <a:r>
              <a:rPr lang="en-US" sz="1200" b="0" dirty="0">
                <a:solidFill>
                  <a:srgbClr val="505050"/>
                </a:solidFill>
                <a:latin typeface="Segoe UI" panose="020B0502040204020203" pitchFamily="34" charset="0"/>
                <a:cs typeface="Segoe UI" panose="020B0502040204020203" pitchFamily="34" charset="0"/>
              </a:rPr>
              <a:t>. </a:t>
            </a:r>
          </a:p>
        </p:txBody>
      </p:sp>
      <p:sp>
        <p:nvSpPr>
          <p:cNvPr id="40" name="Picture Placeholder 39">
            <a:extLst>
              <a:ext uri="{FF2B5EF4-FFF2-40B4-BE49-F238E27FC236}">
                <a16:creationId xmlns:a16="http://schemas.microsoft.com/office/drawing/2014/main" id="{BA73218E-471B-984D-AF23-10EDB19E9A7F}"/>
              </a:ext>
            </a:extLst>
          </p:cNvPr>
          <p:cNvSpPr>
            <a:spLocks noGrp="1"/>
          </p:cNvSpPr>
          <p:nvPr>
            <p:ph type="pic" sz="quarter" idx="17"/>
          </p:nvPr>
        </p:nvSpPr>
        <p:spPr>
          <a:xfrm>
            <a:off x="5314950" y="1436687"/>
            <a:ext cx="1576800" cy="1576800"/>
          </a:xfrm>
          <a:prstGeom prst="ellipse">
            <a:avLst/>
          </a:prstGeom>
        </p:spPr>
        <p:txBody>
          <a:bodyPr/>
          <a:lstStyle>
            <a:lvl1pPr>
              <a:defRPr sz="1000"/>
            </a:lvl1pPr>
          </a:lstStyle>
          <a:p>
            <a:r>
              <a:rPr lang="en-US"/>
              <a:t>Click icon to add picture</a:t>
            </a:r>
            <a:endParaRPr lang="en-US" dirty="0"/>
          </a:p>
        </p:txBody>
      </p:sp>
      <p:sp>
        <p:nvSpPr>
          <p:cNvPr id="41" name="Picture Placeholder 39">
            <a:extLst>
              <a:ext uri="{FF2B5EF4-FFF2-40B4-BE49-F238E27FC236}">
                <a16:creationId xmlns:a16="http://schemas.microsoft.com/office/drawing/2014/main" id="{0DF309B0-7379-4C44-A541-B4343B549DC2}"/>
              </a:ext>
            </a:extLst>
          </p:cNvPr>
          <p:cNvSpPr>
            <a:spLocks noGrp="1"/>
          </p:cNvSpPr>
          <p:nvPr>
            <p:ph type="pic" sz="quarter" idx="18"/>
          </p:nvPr>
        </p:nvSpPr>
        <p:spPr>
          <a:xfrm>
            <a:off x="5314950" y="4293096"/>
            <a:ext cx="1576800" cy="1576800"/>
          </a:xfrm>
          <a:prstGeom prst="ellipse">
            <a:avLst/>
          </a:prstGeom>
        </p:spPr>
        <p:txBody>
          <a:bodyPr/>
          <a:lstStyle>
            <a:lvl1pPr>
              <a:defRPr sz="1000"/>
            </a:lvl1pPr>
          </a:lstStyle>
          <a:p>
            <a:r>
              <a:rPr lang="en-US"/>
              <a:t>Click icon to add picture</a:t>
            </a:r>
            <a:endParaRPr lang="en-US" dirty="0"/>
          </a:p>
        </p:txBody>
      </p:sp>
    </p:spTree>
    <p:extLst>
      <p:ext uri="{BB962C8B-B14F-4D97-AF65-F5344CB8AC3E}">
        <p14:creationId xmlns:p14="http://schemas.microsoft.com/office/powerpoint/2010/main" val="835566677"/>
      </p:ext>
    </p:extLst>
  </p:cSld>
  <p:clrMapOvr>
    <a:masterClrMapping/>
  </p:clrMapOvr>
  <p:transition>
    <p:fade/>
  </p:transition>
  <p:extLst>
    <p:ext uri="{DCECCB84-F9BA-43D5-87BE-67443E8EF086}">
      <p15:sldGuideLst xmlns:p15="http://schemas.microsoft.com/office/powerpoint/2012/main">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8" pos="4342" userDrawn="1">
          <p15:clr>
            <a:srgbClr val="A4A3A4"/>
          </p15:clr>
        </p15:guide>
        <p15:guide id="19" pos="4531" userDrawn="1">
          <p15:clr>
            <a:srgbClr val="A4A3A4"/>
          </p15:clr>
        </p15:guide>
        <p15:guide id="28" orient="horz" pos="905">
          <p15:clr>
            <a:srgbClr val="5ACBF0"/>
          </p15:clr>
        </p15:guide>
        <p15:guide id="30" orient="horz" pos="288">
          <p15:clr>
            <a:srgbClr val="5ACBF0"/>
          </p15:clr>
        </p15:guide>
        <p15:guide id="31" orient="horz" pos="2704" userDrawn="1">
          <p15:clr>
            <a:srgbClr val="5ACBF0"/>
          </p15:clr>
        </p15:guide>
        <p15:guide id="32" pos="6947" userDrawn="1">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3_4-colum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EC7F020-426C-5E40-B5A3-0630A950B07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EFA85E99-F542-B24A-B446-DFECA22023E3}"/>
              </a:ext>
            </a:extLst>
          </p:cNvPr>
          <p:cNvSpPr>
            <a:spLocks noGrp="1"/>
          </p:cNvSpPr>
          <p:nvPr>
            <p:ph type="title" hasCustomPrompt="1"/>
          </p:nvPr>
        </p:nvSpPr>
        <p:spPr>
          <a:xfrm>
            <a:off x="588263" y="457200"/>
            <a:ext cx="11018520" cy="553998"/>
          </a:xfrm>
        </p:spPr>
        <p:txBody>
          <a:bodyPr>
            <a:spAutoFit/>
          </a:bodyPr>
          <a:lstStyle>
            <a:lvl1pPr>
              <a:defRPr>
                <a:solidFill>
                  <a:schemeClr val="accent3"/>
                </a:solidFill>
              </a:defRPr>
            </a:lvl1pPr>
          </a:lstStyle>
          <a:p>
            <a:r>
              <a:rPr lang="en-US" dirty="0"/>
              <a:t>The Team</a:t>
            </a:r>
          </a:p>
        </p:txBody>
      </p:sp>
      <p:sp>
        <p:nvSpPr>
          <p:cNvPr id="4" name="Text Placeholder 24">
            <a:extLst>
              <a:ext uri="{FF2B5EF4-FFF2-40B4-BE49-F238E27FC236}">
                <a16:creationId xmlns:a16="http://schemas.microsoft.com/office/drawing/2014/main" id="{DAB7DD0E-9CE8-8B49-86A4-00493B0A2C63}"/>
              </a:ext>
            </a:extLst>
          </p:cNvPr>
          <p:cNvSpPr>
            <a:spLocks noGrp="1"/>
          </p:cNvSpPr>
          <p:nvPr>
            <p:ph type="body" sz="quarter" idx="11" hasCustomPrompt="1"/>
          </p:nvPr>
        </p:nvSpPr>
        <p:spPr>
          <a:xfrm>
            <a:off x="601664" y="4408341"/>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5" name="Text Placeholder 26">
            <a:extLst>
              <a:ext uri="{FF2B5EF4-FFF2-40B4-BE49-F238E27FC236}">
                <a16:creationId xmlns:a16="http://schemas.microsoft.com/office/drawing/2014/main" id="{5B9FC220-0063-D14C-BAC7-29C374D5E3B9}"/>
              </a:ext>
            </a:extLst>
          </p:cNvPr>
          <p:cNvSpPr>
            <a:spLocks noGrp="1"/>
          </p:cNvSpPr>
          <p:nvPr>
            <p:ph type="body" sz="quarter" idx="12" hasCustomPrompt="1"/>
          </p:nvPr>
        </p:nvSpPr>
        <p:spPr>
          <a:xfrm>
            <a:off x="601664" y="4772925"/>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6" name="Text Placeholder 28">
            <a:extLst>
              <a:ext uri="{FF2B5EF4-FFF2-40B4-BE49-F238E27FC236}">
                <a16:creationId xmlns:a16="http://schemas.microsoft.com/office/drawing/2014/main" id="{F06C21F1-452A-864F-9F3D-BF7065232F59}"/>
              </a:ext>
            </a:extLst>
          </p:cNvPr>
          <p:cNvSpPr>
            <a:spLocks noGrp="1"/>
          </p:cNvSpPr>
          <p:nvPr>
            <p:ph type="body" sz="quarter" idx="13" hasCustomPrompt="1"/>
          </p:nvPr>
        </p:nvSpPr>
        <p:spPr>
          <a:xfrm>
            <a:off x="601664" y="5171595"/>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7" name="Text Placeholder 24">
            <a:extLst>
              <a:ext uri="{FF2B5EF4-FFF2-40B4-BE49-F238E27FC236}">
                <a16:creationId xmlns:a16="http://schemas.microsoft.com/office/drawing/2014/main" id="{CBF991A4-66F2-0E4F-8612-F380FB5985B0}"/>
              </a:ext>
            </a:extLst>
          </p:cNvPr>
          <p:cNvSpPr>
            <a:spLocks noGrp="1"/>
          </p:cNvSpPr>
          <p:nvPr>
            <p:ph type="body" sz="quarter" idx="14" hasCustomPrompt="1"/>
          </p:nvPr>
        </p:nvSpPr>
        <p:spPr>
          <a:xfrm>
            <a:off x="341312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8" name="Text Placeholder 26">
            <a:extLst>
              <a:ext uri="{FF2B5EF4-FFF2-40B4-BE49-F238E27FC236}">
                <a16:creationId xmlns:a16="http://schemas.microsoft.com/office/drawing/2014/main" id="{B204FDE1-FBCB-1E43-8DBA-A33A86502D94}"/>
              </a:ext>
            </a:extLst>
          </p:cNvPr>
          <p:cNvSpPr>
            <a:spLocks noGrp="1"/>
          </p:cNvSpPr>
          <p:nvPr>
            <p:ph type="body" sz="quarter" idx="15" hasCustomPrompt="1"/>
          </p:nvPr>
        </p:nvSpPr>
        <p:spPr>
          <a:xfrm>
            <a:off x="341312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9" name="Text Placeholder 28">
            <a:extLst>
              <a:ext uri="{FF2B5EF4-FFF2-40B4-BE49-F238E27FC236}">
                <a16:creationId xmlns:a16="http://schemas.microsoft.com/office/drawing/2014/main" id="{48D95D5C-AD2C-964E-B8BB-ECD883345B16}"/>
              </a:ext>
            </a:extLst>
          </p:cNvPr>
          <p:cNvSpPr>
            <a:spLocks noGrp="1"/>
          </p:cNvSpPr>
          <p:nvPr>
            <p:ph type="body" sz="quarter" idx="16" hasCustomPrompt="1"/>
          </p:nvPr>
        </p:nvSpPr>
        <p:spPr>
          <a:xfrm>
            <a:off x="341312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10" name="Text Placeholder 24">
            <a:extLst>
              <a:ext uri="{FF2B5EF4-FFF2-40B4-BE49-F238E27FC236}">
                <a16:creationId xmlns:a16="http://schemas.microsoft.com/office/drawing/2014/main" id="{B7C50AAD-D67F-C045-84A8-3B74373D32E9}"/>
              </a:ext>
            </a:extLst>
          </p:cNvPr>
          <p:cNvSpPr>
            <a:spLocks noGrp="1"/>
          </p:cNvSpPr>
          <p:nvPr>
            <p:ph type="body" sz="quarter" idx="17" hasCustomPrompt="1"/>
          </p:nvPr>
        </p:nvSpPr>
        <p:spPr>
          <a:xfrm>
            <a:off x="6256338"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11" name="Text Placeholder 26">
            <a:extLst>
              <a:ext uri="{FF2B5EF4-FFF2-40B4-BE49-F238E27FC236}">
                <a16:creationId xmlns:a16="http://schemas.microsoft.com/office/drawing/2014/main" id="{7B3F54B5-7211-D041-822C-DDBBC93FDE34}"/>
              </a:ext>
            </a:extLst>
          </p:cNvPr>
          <p:cNvSpPr>
            <a:spLocks noGrp="1"/>
          </p:cNvSpPr>
          <p:nvPr>
            <p:ph type="body" sz="quarter" idx="18" hasCustomPrompt="1"/>
          </p:nvPr>
        </p:nvSpPr>
        <p:spPr>
          <a:xfrm>
            <a:off x="6256338"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12" name="Text Placeholder 28">
            <a:extLst>
              <a:ext uri="{FF2B5EF4-FFF2-40B4-BE49-F238E27FC236}">
                <a16:creationId xmlns:a16="http://schemas.microsoft.com/office/drawing/2014/main" id="{A80F42EC-DE4B-5144-99F7-4F92622AAE27}"/>
              </a:ext>
            </a:extLst>
          </p:cNvPr>
          <p:cNvSpPr>
            <a:spLocks noGrp="1"/>
          </p:cNvSpPr>
          <p:nvPr>
            <p:ph type="body" sz="quarter" idx="19" hasCustomPrompt="1"/>
          </p:nvPr>
        </p:nvSpPr>
        <p:spPr>
          <a:xfrm>
            <a:off x="6256338"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13" name="Text Placeholder 24">
            <a:extLst>
              <a:ext uri="{FF2B5EF4-FFF2-40B4-BE49-F238E27FC236}">
                <a16:creationId xmlns:a16="http://schemas.microsoft.com/office/drawing/2014/main" id="{96B9F418-E7FC-8B4D-B6DF-D05F59C88194}"/>
              </a:ext>
            </a:extLst>
          </p:cNvPr>
          <p:cNvSpPr>
            <a:spLocks noGrp="1"/>
          </p:cNvSpPr>
          <p:nvPr>
            <p:ph type="body" sz="quarter" idx="20" hasCustomPrompt="1"/>
          </p:nvPr>
        </p:nvSpPr>
        <p:spPr>
          <a:xfrm>
            <a:off x="907097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14" name="Text Placeholder 26">
            <a:extLst>
              <a:ext uri="{FF2B5EF4-FFF2-40B4-BE49-F238E27FC236}">
                <a16:creationId xmlns:a16="http://schemas.microsoft.com/office/drawing/2014/main" id="{3C77D641-147C-1940-8BCB-2C5F61CDAA9A}"/>
              </a:ext>
            </a:extLst>
          </p:cNvPr>
          <p:cNvSpPr>
            <a:spLocks noGrp="1"/>
          </p:cNvSpPr>
          <p:nvPr>
            <p:ph type="body" sz="quarter" idx="21" hasCustomPrompt="1"/>
          </p:nvPr>
        </p:nvSpPr>
        <p:spPr>
          <a:xfrm>
            <a:off x="907097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15" name="Text Placeholder 28">
            <a:extLst>
              <a:ext uri="{FF2B5EF4-FFF2-40B4-BE49-F238E27FC236}">
                <a16:creationId xmlns:a16="http://schemas.microsoft.com/office/drawing/2014/main" id="{68B31C8F-F786-E643-88DC-4AE14C437072}"/>
              </a:ext>
            </a:extLst>
          </p:cNvPr>
          <p:cNvSpPr>
            <a:spLocks noGrp="1"/>
          </p:cNvSpPr>
          <p:nvPr>
            <p:ph type="body" sz="quarter" idx="22" hasCustomPrompt="1"/>
          </p:nvPr>
        </p:nvSpPr>
        <p:spPr>
          <a:xfrm>
            <a:off x="907097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24" name="Picture Placeholder 16">
            <a:extLst>
              <a:ext uri="{FF2B5EF4-FFF2-40B4-BE49-F238E27FC236}">
                <a16:creationId xmlns:a16="http://schemas.microsoft.com/office/drawing/2014/main" id="{8644B5A4-4C62-164B-9FCA-E1A62ECDC6A0}"/>
              </a:ext>
            </a:extLst>
          </p:cNvPr>
          <p:cNvSpPr>
            <a:spLocks noGrp="1"/>
          </p:cNvSpPr>
          <p:nvPr>
            <p:ph type="pic" sz="quarter" idx="23"/>
          </p:nvPr>
        </p:nvSpPr>
        <p:spPr>
          <a:xfrm>
            <a:off x="774200" y="1785409"/>
            <a:ext cx="2160000" cy="2160000"/>
          </a:xfrm>
          <a:prstGeom prst="ellipse">
            <a:avLst/>
          </a:prstGeom>
          <a:ln>
            <a:noFill/>
          </a:ln>
        </p:spPr>
        <p:txBody>
          <a:bodyPr/>
          <a:lstStyle/>
          <a:p>
            <a:r>
              <a:rPr lang="en-US"/>
              <a:t>Click icon to add picture</a:t>
            </a:r>
            <a:endParaRPr lang="en-US" dirty="0"/>
          </a:p>
        </p:txBody>
      </p:sp>
      <p:sp>
        <p:nvSpPr>
          <p:cNvPr id="26" name="Picture Placeholder 16">
            <a:extLst>
              <a:ext uri="{FF2B5EF4-FFF2-40B4-BE49-F238E27FC236}">
                <a16:creationId xmlns:a16="http://schemas.microsoft.com/office/drawing/2014/main" id="{7216C99D-59E0-D148-8FD5-A06B5D098A96}"/>
              </a:ext>
            </a:extLst>
          </p:cNvPr>
          <p:cNvSpPr>
            <a:spLocks noGrp="1"/>
          </p:cNvSpPr>
          <p:nvPr>
            <p:ph type="pic" sz="quarter" idx="24"/>
          </p:nvPr>
        </p:nvSpPr>
        <p:spPr>
          <a:xfrm>
            <a:off x="3603125" y="1785409"/>
            <a:ext cx="2160000" cy="2160000"/>
          </a:xfrm>
          <a:prstGeom prst="ellipse">
            <a:avLst/>
          </a:prstGeom>
          <a:ln>
            <a:noFill/>
          </a:ln>
        </p:spPr>
        <p:txBody>
          <a:bodyPr/>
          <a:lstStyle/>
          <a:p>
            <a:r>
              <a:rPr lang="en-US"/>
              <a:t>Click icon to add picture</a:t>
            </a:r>
            <a:endParaRPr lang="en-US" dirty="0"/>
          </a:p>
        </p:txBody>
      </p:sp>
      <p:sp>
        <p:nvSpPr>
          <p:cNvPr id="28" name="Picture Placeholder 16">
            <a:extLst>
              <a:ext uri="{FF2B5EF4-FFF2-40B4-BE49-F238E27FC236}">
                <a16:creationId xmlns:a16="http://schemas.microsoft.com/office/drawing/2014/main" id="{D4B99A33-76D9-4843-8919-AD5FEF9A31F2}"/>
              </a:ext>
            </a:extLst>
          </p:cNvPr>
          <p:cNvSpPr>
            <a:spLocks noGrp="1"/>
          </p:cNvSpPr>
          <p:nvPr>
            <p:ph type="pic" sz="quarter" idx="25"/>
          </p:nvPr>
        </p:nvSpPr>
        <p:spPr>
          <a:xfrm>
            <a:off x="6428875" y="1785409"/>
            <a:ext cx="2160000" cy="2160000"/>
          </a:xfrm>
          <a:prstGeom prst="ellipse">
            <a:avLst/>
          </a:prstGeom>
          <a:ln>
            <a:noFill/>
          </a:ln>
        </p:spPr>
        <p:txBody>
          <a:bodyPr/>
          <a:lstStyle/>
          <a:p>
            <a:r>
              <a:rPr lang="en-US"/>
              <a:t>Click icon to add picture</a:t>
            </a:r>
            <a:endParaRPr lang="en-US" dirty="0"/>
          </a:p>
        </p:txBody>
      </p:sp>
      <p:sp>
        <p:nvSpPr>
          <p:cNvPr id="30" name="Picture Placeholder 16">
            <a:extLst>
              <a:ext uri="{FF2B5EF4-FFF2-40B4-BE49-F238E27FC236}">
                <a16:creationId xmlns:a16="http://schemas.microsoft.com/office/drawing/2014/main" id="{961589AC-2E68-5C4F-BF84-D883C8663119}"/>
              </a:ext>
            </a:extLst>
          </p:cNvPr>
          <p:cNvSpPr>
            <a:spLocks noGrp="1"/>
          </p:cNvSpPr>
          <p:nvPr>
            <p:ph type="pic" sz="quarter" idx="26"/>
          </p:nvPr>
        </p:nvSpPr>
        <p:spPr>
          <a:xfrm>
            <a:off x="9260975" y="1785409"/>
            <a:ext cx="2160000" cy="2160000"/>
          </a:xfrm>
          <a:prstGeom prst="ellipse">
            <a:avLst/>
          </a:prstGeom>
          <a:ln>
            <a:noFill/>
          </a:ln>
        </p:spPr>
        <p:txBody>
          <a:bodyPr/>
          <a:lstStyle/>
          <a:p>
            <a:r>
              <a:rPr lang="en-US"/>
              <a:t>Click icon to add picture</a:t>
            </a:r>
            <a:endParaRPr lang="en-US" dirty="0"/>
          </a:p>
        </p:txBody>
      </p:sp>
    </p:spTree>
    <p:extLst>
      <p:ext uri="{BB962C8B-B14F-4D97-AF65-F5344CB8AC3E}">
        <p14:creationId xmlns:p14="http://schemas.microsoft.com/office/powerpoint/2010/main" val="648551354"/>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0" pos="1967">
          <p15:clr>
            <a:srgbClr val="A4A3A4"/>
          </p15:clr>
        </p15:guide>
        <p15:guide id="11" pos="2150">
          <p15:clr>
            <a:srgbClr val="A4A3A4"/>
          </p15:clr>
        </p15:guide>
        <p15:guide id="16" pos="3749">
          <p15:clr>
            <a:srgbClr val="A4A3A4"/>
          </p15:clr>
        </p15:guide>
        <p15:guide id="17" pos="3932">
          <p15:clr>
            <a:srgbClr val="A4A3A4"/>
          </p15:clr>
        </p15:guide>
        <p15:guide id="22" pos="5529">
          <p15:clr>
            <a:srgbClr val="A4A3A4"/>
          </p15:clr>
        </p15:guide>
        <p15:guide id="23" pos="5714">
          <p15:clr>
            <a:srgbClr val="A4A3A4"/>
          </p15:clr>
        </p15:guide>
        <p15:guide id="28" pos="3840">
          <p15:clr>
            <a:srgbClr val="F26B43"/>
          </p15:clr>
        </p15:guide>
        <p15:guide id="29" pos="5576">
          <p15:clr>
            <a:srgbClr val="F26B43"/>
          </p15:clr>
        </p15:guide>
        <p15:guide id="30" pos="2105">
          <p15:clr>
            <a:srgbClr val="F26B43"/>
          </p15:clr>
        </p15:guide>
        <p15:guide id="31" orient="horz" pos="2772" userDrawn="1">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Profile Slide">
    <p:bg>
      <p:bgRef idx="1001">
        <a:schemeClr val="bg2"/>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accent3"/>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err="1"/>
              <a:t>Firstname</a:t>
            </a:r>
            <a:r>
              <a:rPr lang="en-US" dirty="0"/>
              <a:t> </a:t>
            </a:r>
            <a:r>
              <a:rPr lang="en-US" dirty="0" err="1"/>
              <a:t>Lastname</a:t>
            </a:r>
            <a:endParaRPr lang="en-US" dirty="0"/>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tx1"/>
                </a:solidFill>
              </a:defRPr>
            </a:lvl1pPr>
          </a:lstStyle>
          <a:p>
            <a:pPr lvl="0"/>
            <a:r>
              <a:rPr lang="en-US" dirty="0"/>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tx1"/>
                </a:solidFill>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tx1"/>
                </a:solidFill>
                <a:latin typeface="+mj-lt"/>
              </a:defRPr>
            </a:lvl1pPr>
          </a:lstStyle>
          <a:p>
            <a:pPr lvl="0"/>
            <a:r>
              <a:rPr lang="en-US" dirty="0"/>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tx1"/>
                </a:solidFill>
                <a:latin typeface="+mj-lt"/>
              </a:defRPr>
            </a:lvl1pPr>
          </a:lstStyle>
          <a:p>
            <a:pPr lvl="0"/>
            <a:r>
              <a:rPr lang="en-US" dirty="0"/>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tx1"/>
                </a:solidFill>
              </a:defRPr>
            </a:lvl1pPr>
          </a:lstStyle>
          <a:p>
            <a:pPr lvl="0"/>
            <a:r>
              <a:rPr lang="en-US" dirty="0"/>
              <a:t>One</a:t>
            </a:r>
          </a:p>
          <a:p>
            <a:pPr lvl="0"/>
            <a:r>
              <a:rPr lang="en-US" dirty="0"/>
              <a:t>Two</a:t>
            </a:r>
          </a:p>
          <a:p>
            <a:pPr lvl="0"/>
            <a:r>
              <a:rPr lang="en-US" dirty="0"/>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tx1"/>
                </a:solidFill>
              </a:defRPr>
            </a:lvl1pPr>
          </a:lstStyle>
          <a:p>
            <a:pPr lvl="0"/>
            <a:r>
              <a:rPr lang="en-US" dirty="0"/>
              <a:t>Four</a:t>
            </a:r>
          </a:p>
          <a:p>
            <a:pPr lvl="0"/>
            <a:r>
              <a:rPr lang="en-US" dirty="0"/>
              <a:t>Five</a:t>
            </a:r>
          </a:p>
          <a:p>
            <a:pPr lvl="0"/>
            <a:r>
              <a:rPr lang="en-US" dirty="0"/>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tx1"/>
                </a:solidFill>
              </a:defRPr>
            </a:lvl1pPr>
          </a:lstStyle>
          <a:p>
            <a:pPr lvl="0"/>
            <a:r>
              <a:rPr lang="en-US" dirty="0"/>
              <a:t>Seven</a:t>
            </a:r>
          </a:p>
          <a:p>
            <a:pPr lvl="0"/>
            <a:r>
              <a:rPr lang="en-US" dirty="0"/>
              <a:t>Eight</a:t>
            </a:r>
          </a:p>
          <a:p>
            <a:pPr lvl="0"/>
            <a:r>
              <a:rPr lang="en-US" dirty="0"/>
              <a:t>Nine</a:t>
            </a:r>
          </a:p>
        </p:txBody>
      </p:sp>
    </p:spTree>
    <p:extLst>
      <p:ext uri="{BB962C8B-B14F-4D97-AF65-F5344CB8AC3E}">
        <p14:creationId xmlns:p14="http://schemas.microsoft.com/office/powerpoint/2010/main" val="156213940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userDrawn="1">
          <p15:clr>
            <a:srgbClr val="FBAE40"/>
          </p15:clr>
        </p15:guide>
        <p15:guide id="25" orient="horz" pos="709" userDrawn="1">
          <p15:clr>
            <a:srgbClr val="FBAE40"/>
          </p15:clr>
        </p15:guide>
        <p15:guide id="26" pos="6834" userDrawn="1">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Profile Slide 2">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tx1"/>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err="1"/>
              <a:t>Firstname</a:t>
            </a:r>
            <a:r>
              <a:rPr lang="en-US" dirty="0"/>
              <a:t> </a:t>
            </a:r>
            <a:r>
              <a:rPr lang="en-US" dirty="0" err="1"/>
              <a:t>Lastname</a:t>
            </a:r>
            <a:endParaRPr lang="en-US" dirty="0"/>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accent6"/>
                </a:solidFill>
              </a:defRPr>
            </a:lvl1pPr>
          </a:lstStyle>
          <a:p>
            <a:pPr lvl="0"/>
            <a:r>
              <a:rPr lang="en-US" dirty="0"/>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accent6"/>
                </a:solidFill>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accent6"/>
                </a:solidFill>
                <a:latin typeface="+mj-lt"/>
              </a:defRPr>
            </a:lvl1pPr>
          </a:lstStyle>
          <a:p>
            <a:pPr lvl="0"/>
            <a:r>
              <a:rPr lang="en-US" dirty="0"/>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accent6"/>
                </a:solidFill>
                <a:latin typeface="+mj-lt"/>
              </a:defRPr>
            </a:lvl1pPr>
          </a:lstStyle>
          <a:p>
            <a:pPr lvl="0"/>
            <a:r>
              <a:rPr lang="en-US" dirty="0"/>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accent6"/>
                </a:solidFill>
              </a:defRPr>
            </a:lvl1pPr>
          </a:lstStyle>
          <a:p>
            <a:pPr lvl="0"/>
            <a:r>
              <a:rPr lang="en-US" dirty="0"/>
              <a:t>One</a:t>
            </a:r>
          </a:p>
          <a:p>
            <a:pPr lvl="0"/>
            <a:r>
              <a:rPr lang="en-US" dirty="0"/>
              <a:t>Two</a:t>
            </a:r>
          </a:p>
          <a:p>
            <a:pPr lvl="0"/>
            <a:r>
              <a:rPr lang="en-US" dirty="0"/>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accent6"/>
                </a:solidFill>
              </a:defRPr>
            </a:lvl1pPr>
          </a:lstStyle>
          <a:p>
            <a:pPr lvl="0"/>
            <a:r>
              <a:rPr lang="en-US" dirty="0"/>
              <a:t>Four</a:t>
            </a:r>
          </a:p>
          <a:p>
            <a:pPr lvl="0"/>
            <a:r>
              <a:rPr lang="en-US" dirty="0"/>
              <a:t>Five</a:t>
            </a:r>
          </a:p>
          <a:p>
            <a:pPr lvl="0"/>
            <a:r>
              <a:rPr lang="en-US" dirty="0"/>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accent6"/>
                </a:solidFill>
              </a:defRPr>
            </a:lvl1pPr>
          </a:lstStyle>
          <a:p>
            <a:pPr lvl="0"/>
            <a:r>
              <a:rPr lang="en-US" dirty="0"/>
              <a:t>Seven</a:t>
            </a:r>
          </a:p>
          <a:p>
            <a:pPr lvl="0"/>
            <a:r>
              <a:rPr lang="en-US" dirty="0"/>
              <a:t>Eight</a:t>
            </a:r>
          </a:p>
          <a:p>
            <a:pPr lvl="0"/>
            <a:r>
              <a:rPr lang="en-US" dirty="0"/>
              <a:t>Nine</a:t>
            </a:r>
          </a:p>
        </p:txBody>
      </p:sp>
    </p:spTree>
    <p:extLst>
      <p:ext uri="{BB962C8B-B14F-4D97-AF65-F5344CB8AC3E}">
        <p14:creationId xmlns:p14="http://schemas.microsoft.com/office/powerpoint/2010/main" val="380117858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userDrawn="1">
          <p15:clr>
            <a:srgbClr val="FBAE40"/>
          </p15:clr>
        </p15:guide>
        <p15:guide id="25" orient="horz" pos="709" userDrawn="1">
          <p15:clr>
            <a:srgbClr val="FBAE40"/>
          </p15:clr>
        </p15:guide>
        <p15:guide id="26" pos="6834" userDrawn="1">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Large Number Divider 1">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4941888" y="585788"/>
            <a:ext cx="6667500" cy="690119"/>
          </a:xfrm>
        </p:spPr>
        <p:txBody>
          <a:bodyPr anchor="t">
            <a:noAutofit/>
          </a:bodyPr>
          <a:lstStyle>
            <a:lvl1pPr marL="0" indent="0">
              <a:spcAft>
                <a:spcPts val="600"/>
              </a:spcAft>
              <a:buFont typeface="Wingdings" panose="05000000000000000000" pitchFamily="2" charset="2"/>
              <a:buNone/>
              <a:defRPr sz="3600">
                <a:solidFill>
                  <a:schemeClr val="tx1"/>
                </a:solidFill>
                <a:latin typeface="+mj-lt"/>
              </a:defRPr>
            </a:lvl1pPr>
          </a:lstStyle>
          <a:p>
            <a:pPr lvl="0"/>
            <a:r>
              <a:rPr lang="en-US" dirty="0"/>
              <a:t>Section 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1</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Tree>
    <p:extLst>
      <p:ext uri="{BB962C8B-B14F-4D97-AF65-F5344CB8AC3E}">
        <p14:creationId xmlns:p14="http://schemas.microsoft.com/office/powerpoint/2010/main" val="309218211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1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E8663993-2CF4-0843-9834-2078442DBA7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9006332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2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25F75097-07A2-DA4F-AFC5-71B04739FCB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68473859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3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96CEF9B0-0F7A-414C-9382-56532822A96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55035194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4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0B03ADF2-CBA0-AB48-AC2A-77EAF2C81AA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77247137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End Slide Black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3694579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userDrawn="1">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5_Large Number Divider 1">
    <p:bg>
      <p:bgRef idx="1001">
        <a:schemeClr val="bg2"/>
      </p:bgRef>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1</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9" name="Title 1">
            <a:extLst>
              <a:ext uri="{FF2B5EF4-FFF2-40B4-BE49-F238E27FC236}">
                <a16:creationId xmlns:a16="http://schemas.microsoft.com/office/drawing/2014/main" id="{939C9626-6AB7-9442-8C32-698E08BC85A7}"/>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74459593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6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649666AF-1BFD-C547-B312-5E30EBC9B839}"/>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47228313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7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443D24FC-F71D-C245-A2DA-55D32F6AA87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57784161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8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DA3A573E-5425-E24C-AC5B-D2C67E89FC53}"/>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6422873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9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AD9EEC05-DC95-844E-868F-EEEB231AD96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58932719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00802985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endParaRPr lang="en-US" dirty="0"/>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2438410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97853416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endParaRPr lang="en-US" dirty="0"/>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165668527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dirty="0"/>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12063983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117" Type="http://schemas.openxmlformats.org/officeDocument/2006/relationships/slideLayout" Target="../slideLayouts/slideLayout117.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113" Type="http://schemas.openxmlformats.org/officeDocument/2006/relationships/slideLayout" Target="../slideLayouts/slideLayout113.xml"/><Relationship Id="rId118" Type="http://schemas.openxmlformats.org/officeDocument/2006/relationships/slideLayout" Target="../slideLayouts/slideLayout118.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54" Type="http://schemas.openxmlformats.org/officeDocument/2006/relationships/slideLayout" Target="../slideLayouts/slideLayout54.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49" Type="http://schemas.openxmlformats.org/officeDocument/2006/relationships/slideLayout" Target="../slideLayouts/slideLayout49.xml"/><Relationship Id="rId114" Type="http://schemas.openxmlformats.org/officeDocument/2006/relationships/slideLayout" Target="../slideLayouts/slideLayout114.xml"/><Relationship Id="rId119" Type="http://schemas.openxmlformats.org/officeDocument/2006/relationships/theme" Target="../theme/theme1.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120" Type="http://schemas.openxmlformats.org/officeDocument/2006/relationships/image" Target="../media/image1.emf"/><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110" Type="http://schemas.openxmlformats.org/officeDocument/2006/relationships/slideLayout" Target="../slideLayouts/slideLayout110.xml"/><Relationship Id="rId115" Type="http://schemas.openxmlformats.org/officeDocument/2006/relationships/slideLayout" Target="../slideLayouts/slideLayout115.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116" Type="http://schemas.openxmlformats.org/officeDocument/2006/relationships/slideLayout" Target="../slideLayouts/slideLayout11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111" Type="http://schemas.openxmlformats.org/officeDocument/2006/relationships/slideLayout" Target="../slideLayouts/slideLayout111.xml"/><Relationship Id="rId15" Type="http://schemas.openxmlformats.org/officeDocument/2006/relationships/slideLayout" Target="../slideLayouts/slideLayout15.xml"/><Relationship Id="rId36" Type="http://schemas.openxmlformats.org/officeDocument/2006/relationships/slideLayout" Target="../slideLayouts/slideLayout36.xml"/><Relationship Id="rId57" Type="http://schemas.openxmlformats.org/officeDocument/2006/relationships/slideLayout" Target="../slideLayouts/slideLayout57.xml"/><Relationship Id="rId106" Type="http://schemas.openxmlformats.org/officeDocument/2006/relationships/slideLayout" Target="../slideLayouts/slideLayout10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20" cstate="hqprint">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80" r:id="rId1"/>
    <p:sldLayoutId id="2147484609" r:id="rId2"/>
    <p:sldLayoutId id="2147484577" r:id="rId3"/>
    <p:sldLayoutId id="2147485286" r:id="rId4"/>
    <p:sldLayoutId id="2147485390" r:id="rId5"/>
    <p:sldLayoutId id="2147484610" r:id="rId6"/>
    <p:sldLayoutId id="2147485389" r:id="rId7"/>
    <p:sldLayoutId id="2147485395" r:id="rId8"/>
    <p:sldLayoutId id="2147485396" r:id="rId9"/>
    <p:sldLayoutId id="2147484710" r:id="rId10"/>
    <p:sldLayoutId id="2147484240" r:id="rId11"/>
    <p:sldLayoutId id="2147484910" r:id="rId12"/>
    <p:sldLayoutId id="2147484911" r:id="rId13"/>
    <p:sldLayoutId id="2147485050" r:id="rId14"/>
    <p:sldLayoutId id="2147485165" r:id="rId15"/>
    <p:sldLayoutId id="2147484941" r:id="rId16"/>
    <p:sldLayoutId id="2147484942" r:id="rId17"/>
    <p:sldLayoutId id="2147485162" r:id="rId18"/>
    <p:sldLayoutId id="2147484639" r:id="rId19"/>
    <p:sldLayoutId id="2147484943" r:id="rId20"/>
    <p:sldLayoutId id="2147484603" r:id="rId21"/>
    <p:sldLayoutId id="2147485324" r:id="rId22"/>
    <p:sldLayoutId id="2147485326" r:id="rId23"/>
    <p:sldLayoutId id="2147485327" r:id="rId24"/>
    <p:sldLayoutId id="2147485328" r:id="rId25"/>
    <p:sldLayoutId id="2147485329" r:id="rId26"/>
    <p:sldLayoutId id="2147485330" r:id="rId27"/>
    <p:sldLayoutId id="2147485325" r:id="rId28"/>
    <p:sldLayoutId id="2147485331" r:id="rId29"/>
    <p:sldLayoutId id="2147485332" r:id="rId30"/>
    <p:sldLayoutId id="2147485366" r:id="rId31"/>
    <p:sldLayoutId id="2147485333" r:id="rId32"/>
    <p:sldLayoutId id="2147485334" r:id="rId33"/>
    <p:sldLayoutId id="2147485394" r:id="rId34"/>
    <p:sldLayoutId id="2147485340" r:id="rId35"/>
    <p:sldLayoutId id="2147485346" r:id="rId36"/>
    <p:sldLayoutId id="2147485349" r:id="rId37"/>
    <p:sldLayoutId id="2147485351" r:id="rId38"/>
    <p:sldLayoutId id="2147485369" r:id="rId39"/>
    <p:sldLayoutId id="2147485363" r:id="rId40"/>
    <p:sldLayoutId id="2147485370" r:id="rId41"/>
    <p:sldLayoutId id="2147484833" r:id="rId42"/>
    <p:sldLayoutId id="2147484834" r:id="rId43"/>
    <p:sldLayoutId id="2147484835" r:id="rId44"/>
    <p:sldLayoutId id="2147485385" r:id="rId45"/>
    <p:sldLayoutId id="2147485387" r:id="rId46"/>
    <p:sldLayoutId id="2147485382" r:id="rId47"/>
    <p:sldLayoutId id="2147484922" r:id="rId48"/>
    <p:sldLayoutId id="2147484923" r:id="rId49"/>
    <p:sldLayoutId id="2147485287" r:id="rId50"/>
    <p:sldLayoutId id="2147484924" r:id="rId51"/>
    <p:sldLayoutId id="2147484839" r:id="rId52"/>
    <p:sldLayoutId id="2147484840" r:id="rId53"/>
    <p:sldLayoutId id="2147485383" r:id="rId54"/>
    <p:sldLayoutId id="2147484841" r:id="rId55"/>
    <p:sldLayoutId id="2147484842" r:id="rId56"/>
    <p:sldLayoutId id="2147484843" r:id="rId57"/>
    <p:sldLayoutId id="2147484938" r:id="rId58"/>
    <p:sldLayoutId id="2147484939" r:id="rId59"/>
    <p:sldLayoutId id="2147484940" r:id="rId60"/>
    <p:sldLayoutId id="2147485161" r:id="rId61"/>
    <p:sldLayoutId id="2147485152" r:id="rId62"/>
    <p:sldLayoutId id="2147485153" r:id="rId63"/>
    <p:sldLayoutId id="2147485154" r:id="rId64"/>
    <p:sldLayoutId id="2147485379" r:id="rId65"/>
    <p:sldLayoutId id="2147485380" r:id="rId66"/>
    <p:sldLayoutId id="2147485381" r:id="rId67"/>
    <p:sldLayoutId id="2147484944" r:id="rId68"/>
    <p:sldLayoutId id="2147484945" r:id="rId69"/>
    <p:sldLayoutId id="2147485372" r:id="rId70"/>
    <p:sldLayoutId id="2147485373" r:id="rId71"/>
    <p:sldLayoutId id="2147485388" r:id="rId72"/>
    <p:sldLayoutId id="2147485296" r:id="rId73"/>
    <p:sldLayoutId id="2147485392" r:id="rId74"/>
    <p:sldLayoutId id="2147485393" r:id="rId75"/>
    <p:sldLayoutId id="2147485368" r:id="rId76"/>
    <p:sldLayoutId id="2147485367" r:id="rId77"/>
    <p:sldLayoutId id="2147485292" r:id="rId78"/>
    <p:sldLayoutId id="2147485294" r:id="rId79"/>
    <p:sldLayoutId id="2147485338" r:id="rId80"/>
    <p:sldLayoutId id="2147485339" r:id="rId81"/>
    <p:sldLayoutId id="2147485360" r:id="rId82"/>
    <p:sldLayoutId id="2147485364" r:id="rId83"/>
    <p:sldLayoutId id="2147485365" r:id="rId84"/>
    <p:sldLayoutId id="2147485352" r:id="rId85"/>
    <p:sldLayoutId id="2147485353" r:id="rId86"/>
    <p:sldLayoutId id="2147485354" r:id="rId87"/>
    <p:sldLayoutId id="2147485355" r:id="rId88"/>
    <p:sldLayoutId id="2147485356" r:id="rId89"/>
    <p:sldLayoutId id="2147485374" r:id="rId90"/>
    <p:sldLayoutId id="2147485375" r:id="rId91"/>
    <p:sldLayoutId id="2147485376" r:id="rId92"/>
    <p:sldLayoutId id="2147485377" r:id="rId93"/>
    <p:sldLayoutId id="2147485378" r:id="rId94"/>
    <p:sldLayoutId id="2147485137" r:id="rId95"/>
    <p:sldLayoutId id="2147485138" r:id="rId96"/>
    <p:sldLayoutId id="2147485139" r:id="rId97"/>
    <p:sldLayoutId id="2147485140" r:id="rId98"/>
    <p:sldLayoutId id="2147485141" r:id="rId99"/>
    <p:sldLayoutId id="2147485142" r:id="rId100"/>
    <p:sldLayoutId id="2147484249" r:id="rId101"/>
    <p:sldLayoutId id="2147484640" r:id="rId102"/>
    <p:sldLayoutId id="2147485288" r:id="rId103"/>
    <p:sldLayoutId id="2147485290" r:id="rId104"/>
    <p:sldLayoutId id="2147485289" r:id="rId105"/>
    <p:sldLayoutId id="2147485291" r:id="rId106"/>
    <p:sldLayoutId id="2147484584" r:id="rId107"/>
    <p:sldLayoutId id="2147484583" r:id="rId108"/>
    <p:sldLayoutId id="2147484671" r:id="rId109"/>
    <p:sldLayoutId id="2147484673" r:id="rId110"/>
    <p:sldLayoutId id="2147485391" r:id="rId111"/>
    <p:sldLayoutId id="2147484299" r:id="rId112"/>
    <p:sldLayoutId id="2147484263" r:id="rId113"/>
    <p:sldLayoutId id="2147485397" r:id="rId114"/>
    <p:sldLayoutId id="2147485404" r:id="rId115"/>
    <p:sldLayoutId id="2147485405" r:id="rId116"/>
    <p:sldLayoutId id="2147485406" r:id="rId117"/>
    <p:sldLayoutId id="2147485408" r:id="rId118"/>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s://www.publicdomainpictures.net/view-image.php?image=38830&amp;picture=&amp;jazyk=SE" TargetMode="External"/><Relationship Id="rId2" Type="http://schemas.openxmlformats.org/officeDocument/2006/relationships/image" Target="../media/image23.jpg"/><Relationship Id="rId1" Type="http://schemas.openxmlformats.org/officeDocument/2006/relationships/slideLayout" Target="../slideLayouts/slideLayout42.xml"/></Relationships>
</file>

<file path=ppt/slides/_rels/slide10.xml.rels><?xml version="1.0" encoding="UTF-8" standalone="yes"?>
<Relationships xmlns="http://schemas.openxmlformats.org/package/2006/relationships"><Relationship Id="rId2" Type="http://schemas.openxmlformats.org/officeDocument/2006/relationships/hyperlink" Target="https://docs.microsoft.com/en-us/aspnet/core/tutorials/choose-web-ui" TargetMode="Externa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hyperlink" Target="https://docs.microsoft.com/en-us/aspnet/core/razor-pages/" TargetMode="Externa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hyperlink" Target="https://docs.microsoft.com/en-us/aspnet/core/mvc/overview" TargetMode="Externa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hyperlink" Target="https://blazor.net/" TargetMode="External"/><Relationship Id="rId2" Type="http://schemas.openxmlformats.org/officeDocument/2006/relationships/hyperlink" Target="https://channel9.msdn.com/Series/Beginners-Series-to-Blazor" TargetMode="External"/><Relationship Id="rId1" Type="http://schemas.openxmlformats.org/officeDocument/2006/relationships/slideLayout" Target="../slideLayouts/slideLayout11.xml"/><Relationship Id="rId4" Type="http://schemas.openxmlformats.org/officeDocument/2006/relationships/hyperlink" Target="https://docs.microsoft.com/en-us/aspnet/core/blazor"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56.xml"/><Relationship Id="rId4" Type="http://schemas.openxmlformats.org/officeDocument/2006/relationships/image" Target="../media/image3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7.xml"/></Relationships>
</file>

<file path=ppt/slides/_rels/slide17.xml.rels><?xml version="1.0" encoding="UTF-8" standalone="yes"?>
<Relationships xmlns="http://schemas.openxmlformats.org/package/2006/relationships"><Relationship Id="rId3" Type="http://schemas.openxmlformats.org/officeDocument/2006/relationships/hyperlink" Target="https://www.pmstudio.be/dont-re-invent-the-wheel/" TargetMode="External"/><Relationship Id="rId2" Type="http://schemas.openxmlformats.org/officeDocument/2006/relationships/image" Target="../media/image32.png"/><Relationship Id="rId1" Type="http://schemas.openxmlformats.org/officeDocument/2006/relationships/slideLayout" Target="../slideLayouts/slideLayout43.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0.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2.xml.rels><?xml version="1.0" encoding="UTF-8" standalone="yes"?>
<Relationships xmlns="http://schemas.openxmlformats.org/package/2006/relationships"><Relationship Id="rId3" Type="http://schemas.openxmlformats.org/officeDocument/2006/relationships/hyperlink" Target="https://visualstudio.microsoft.com/launch/" TargetMode="External"/><Relationship Id="rId2" Type="http://schemas.openxmlformats.org/officeDocument/2006/relationships/hyperlink" Target="https://www.dotnetconf.net/" TargetMode="External"/><Relationship Id="rId1" Type="http://schemas.openxmlformats.org/officeDocument/2006/relationships/slideLayout" Target="../slideLayouts/slideLayout46.xml"/><Relationship Id="rId5" Type="http://schemas.openxmlformats.org/officeDocument/2006/relationships/image" Target="../media/image25.svg"/><Relationship Id="rId4" Type="http://schemas.openxmlformats.org/officeDocument/2006/relationships/image" Target="../media/image2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07.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0.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0.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3.xml.rels><?xml version="1.0" encoding="UTF-8" standalone="yes"?>
<Relationships xmlns="http://schemas.openxmlformats.org/package/2006/relationships"><Relationship Id="rId3" Type="http://schemas.openxmlformats.org/officeDocument/2006/relationships/hyperlink" Target="https://www.quelledergnade.de/deutsch/agenda/" TargetMode="External"/><Relationship Id="rId2" Type="http://schemas.openxmlformats.org/officeDocument/2006/relationships/image" Target="../media/image26.jpg"/><Relationship Id="rId1" Type="http://schemas.openxmlformats.org/officeDocument/2006/relationships/slideLayout" Target="../slideLayouts/slideLayout46.xml"/><Relationship Id="rId4" Type="http://schemas.openxmlformats.org/officeDocument/2006/relationships/hyperlink" Target="https://creativecommons.org/licenses/by-nc-nd/3.0/"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7.xml"/></Relationships>
</file>

<file path=ppt/slides/_rels/slide6.xml.rels><?xml version="1.0" encoding="UTF-8" standalone="yes"?>
<Relationships xmlns="http://schemas.openxmlformats.org/package/2006/relationships"><Relationship Id="rId3" Type="http://schemas.openxmlformats.org/officeDocument/2006/relationships/hyperlink" Target="https://docs.microsoft.com/en-us/aspnet/core/grpc" TargetMode="External"/><Relationship Id="rId2" Type="http://schemas.openxmlformats.org/officeDocument/2006/relationships/hyperlink" Target="https://github.com/grpc/grpc" TargetMode="Externa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7.xml"/></Relationships>
</file>

<file path=ppt/slides/_rels/slide8.xml.rels><?xml version="1.0" encoding="UTF-8" standalone="yes"?>
<Relationships xmlns="http://schemas.openxmlformats.org/package/2006/relationships"><Relationship Id="rId3" Type="http://schemas.openxmlformats.org/officeDocument/2006/relationships/hyperlink" Target="https://graphql.org/" TargetMode="External"/><Relationship Id="rId2" Type="http://schemas.openxmlformats.org/officeDocument/2006/relationships/hyperlink" Target="https://www.dotnetconf.net/" TargetMode="Externa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4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7C04F4-D44B-034E-BDA3-B1A28177F4AC}"/>
              </a:ext>
            </a:extLst>
          </p:cNvPr>
          <p:cNvSpPr>
            <a:spLocks noGrp="1"/>
          </p:cNvSpPr>
          <p:nvPr>
            <p:ph type="title"/>
          </p:nvPr>
        </p:nvSpPr>
        <p:spPr>
          <a:xfrm>
            <a:off x="588263" y="588963"/>
            <a:ext cx="4158362" cy="2535236"/>
          </a:xfrm>
        </p:spPr>
        <p:txBody>
          <a:bodyPr wrap="square" anchor="b">
            <a:normAutofit/>
          </a:bodyPr>
          <a:lstStyle/>
          <a:p>
            <a:pPr>
              <a:lnSpc>
                <a:spcPct val="90000"/>
              </a:lnSpc>
            </a:pPr>
            <a:r>
              <a:rPr lang="en-US" noProof="0" dirty="0"/>
              <a:t>Web Applications with C</a:t>
            </a:r>
            <a:r>
              <a:rPr lang="en-US" baseline="30000" noProof="0" dirty="0"/>
              <a:t>♯</a:t>
            </a:r>
          </a:p>
        </p:txBody>
      </p:sp>
      <p:sp>
        <p:nvSpPr>
          <p:cNvPr id="3" name="Text Placeholder 2">
            <a:extLst>
              <a:ext uri="{FF2B5EF4-FFF2-40B4-BE49-F238E27FC236}">
                <a16:creationId xmlns:a16="http://schemas.microsoft.com/office/drawing/2014/main" id="{8979BC2D-2378-144D-8779-2C4A3D32B56B}"/>
              </a:ext>
            </a:extLst>
          </p:cNvPr>
          <p:cNvSpPr>
            <a:spLocks noGrp="1"/>
          </p:cNvSpPr>
          <p:nvPr>
            <p:ph type="body" sz="quarter" idx="10"/>
          </p:nvPr>
        </p:nvSpPr>
        <p:spPr>
          <a:xfrm>
            <a:off x="584200" y="3535540"/>
            <a:ext cx="4162425" cy="2733497"/>
          </a:xfrm>
        </p:spPr>
        <p:txBody>
          <a:bodyPr wrap="square">
            <a:normAutofit/>
          </a:bodyPr>
          <a:lstStyle/>
          <a:p>
            <a:r>
              <a:rPr lang="en-US" noProof="0" dirty="0"/>
              <a:t>Rasmus Lystrøm</a:t>
            </a:r>
          </a:p>
          <a:p>
            <a:r>
              <a:rPr lang="en-US" noProof="0" dirty="0"/>
              <a:t>Associate Professor</a:t>
            </a:r>
          </a:p>
          <a:p>
            <a:r>
              <a:rPr lang="en-US" noProof="0" dirty="0"/>
              <a:t>ITU</a:t>
            </a:r>
          </a:p>
        </p:txBody>
      </p:sp>
      <p:pic>
        <p:nvPicPr>
          <p:cNvPr id="6" name="Picture Placeholder 5" descr="A spider in a web&#10;&#10;Description automatically generated">
            <a:extLst>
              <a:ext uri="{FF2B5EF4-FFF2-40B4-BE49-F238E27FC236}">
                <a16:creationId xmlns:a16="http://schemas.microsoft.com/office/drawing/2014/main" id="{7946F6D9-7AE8-4C82-906D-C5F85DA58E9D}"/>
              </a:ext>
            </a:extLst>
          </p:cNvPr>
          <p:cNvPicPr>
            <a:picLocks noGrp="1" noChangeAspect="1"/>
          </p:cNvPicPr>
          <p:nvPr>
            <p:ph type="pic" sz="quarter" idx="11"/>
          </p:nvPr>
        </p:nvPicPr>
        <p:blipFill>
          <a:blip r:embed="rId2">
            <a:extLst>
              <a:ext uri="{837473B0-CC2E-450A-ABE3-18F120FF3D39}">
                <a1611:picAttrSrcUrl xmlns:a1611="http://schemas.microsoft.com/office/drawing/2016/11/main" r:id="rId3"/>
              </a:ext>
            </a:extLst>
          </a:blip>
          <a:srcRect l="16667" r="16667"/>
          <a:stretch>
            <a:fillRect/>
          </a:stretch>
        </p:blipFill>
        <p:spPr/>
      </p:pic>
    </p:spTree>
    <p:extLst>
      <p:ext uri="{BB962C8B-B14F-4D97-AF65-F5344CB8AC3E}">
        <p14:creationId xmlns:p14="http://schemas.microsoft.com/office/powerpoint/2010/main" val="1111858447"/>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BB106BE-8AAC-4A93-96D9-B22D57727F2F}"/>
              </a:ext>
            </a:extLst>
          </p:cNvPr>
          <p:cNvSpPr>
            <a:spLocks noGrp="1"/>
          </p:cNvSpPr>
          <p:nvPr>
            <p:ph type="title"/>
          </p:nvPr>
        </p:nvSpPr>
        <p:spPr/>
        <p:txBody>
          <a:bodyPr/>
          <a:lstStyle/>
          <a:p>
            <a:r>
              <a:rPr lang="en-US" dirty="0"/>
              <a:t>ASP.NET Web Applications</a:t>
            </a:r>
          </a:p>
        </p:txBody>
      </p:sp>
      <p:sp>
        <p:nvSpPr>
          <p:cNvPr id="5" name="Text Placeholder 4">
            <a:extLst>
              <a:ext uri="{FF2B5EF4-FFF2-40B4-BE49-F238E27FC236}">
                <a16:creationId xmlns:a16="http://schemas.microsoft.com/office/drawing/2014/main" id="{ED99D61A-0732-4408-873E-7330184478B8}"/>
              </a:ext>
            </a:extLst>
          </p:cNvPr>
          <p:cNvSpPr>
            <a:spLocks noGrp="1"/>
          </p:cNvSpPr>
          <p:nvPr>
            <p:ph type="body" sz="quarter" idx="10"/>
          </p:nvPr>
        </p:nvSpPr>
        <p:spPr>
          <a:xfrm>
            <a:off x="586390" y="1434370"/>
            <a:ext cx="11018520" cy="4358116"/>
          </a:xfrm>
        </p:spPr>
        <p:txBody>
          <a:bodyPr/>
          <a:lstStyle/>
          <a:p>
            <a:r>
              <a:rPr lang="en-US" sz="2400" strike="sngStrike" dirty="0"/>
              <a:t>ASP.NET Web Forms (2002)</a:t>
            </a:r>
          </a:p>
          <a:p>
            <a:r>
              <a:rPr lang="en-US" sz="2400" dirty="0"/>
              <a:t>ASP.NET MVC (2010) </a:t>
            </a:r>
            <a:r>
              <a:rPr lang="en-US" sz="2400" dirty="0">
                <a:sym typeface="Wingdings" panose="05000000000000000000" pitchFamily="2" charset="2"/>
              </a:rPr>
              <a:t> Core</a:t>
            </a:r>
            <a:endParaRPr lang="en-US" sz="2400" dirty="0"/>
          </a:p>
          <a:p>
            <a:r>
              <a:rPr lang="en-US" sz="2400" dirty="0"/>
              <a:t>ASP.NET Web Pages (2010) </a:t>
            </a:r>
            <a:r>
              <a:rPr lang="en-US" sz="2400" dirty="0">
                <a:sym typeface="Wingdings" panose="05000000000000000000" pitchFamily="2" charset="2"/>
              </a:rPr>
              <a:t> Core</a:t>
            </a:r>
            <a:endParaRPr lang="en-US" sz="2400" dirty="0"/>
          </a:p>
          <a:p>
            <a:r>
              <a:rPr lang="en-US" sz="2400" dirty="0"/>
              <a:t>ASP.NET Core (2016)</a:t>
            </a:r>
          </a:p>
          <a:p>
            <a:pPr marL="457200" indent="-457200">
              <a:buFontTx/>
              <a:buChar char="-"/>
            </a:pPr>
            <a:r>
              <a:rPr lang="en-US" sz="2400" dirty="0"/>
              <a:t>Razor Pages</a:t>
            </a:r>
          </a:p>
          <a:p>
            <a:pPr marL="457200" indent="-457200">
              <a:buFontTx/>
              <a:buChar char="-"/>
            </a:pPr>
            <a:r>
              <a:rPr lang="en-US" sz="2400" dirty="0"/>
              <a:t>MVC</a:t>
            </a:r>
          </a:p>
          <a:p>
            <a:pPr marL="457200" indent="-457200">
              <a:buFontTx/>
              <a:buChar char="-"/>
            </a:pPr>
            <a:r>
              <a:rPr lang="en-US" sz="2400" dirty="0" err="1"/>
              <a:t>Blazor</a:t>
            </a:r>
            <a:r>
              <a:rPr lang="en-US" sz="2400" dirty="0"/>
              <a:t> (2018)</a:t>
            </a:r>
          </a:p>
          <a:p>
            <a:pPr marL="457200" indent="-457200">
              <a:buFontTx/>
              <a:buChar char="-"/>
            </a:pPr>
            <a:r>
              <a:rPr lang="en-US" sz="2400" dirty="0"/>
              <a:t>SPA (Angular or React)</a:t>
            </a:r>
          </a:p>
          <a:p>
            <a:pPr marL="457200" indent="-457200">
              <a:buFontTx/>
              <a:buChar char="-"/>
            </a:pPr>
            <a:r>
              <a:rPr lang="en-US" sz="2400" dirty="0"/>
              <a:t>Hybrid MVC + </a:t>
            </a:r>
            <a:r>
              <a:rPr lang="en-US" sz="2400" dirty="0" err="1"/>
              <a:t>Blazor</a:t>
            </a:r>
            <a:endParaRPr lang="en-US" sz="2400" dirty="0"/>
          </a:p>
          <a:p>
            <a:r>
              <a:rPr lang="en-US" sz="2400" dirty="0">
                <a:hlinkClick r:id="rId2"/>
              </a:rPr>
              <a:t>https://docs.microsoft.com/en-us/aspnet/core/tutorials/choose-web-ui</a:t>
            </a:r>
            <a:r>
              <a:rPr lang="en-US" sz="2400" dirty="0"/>
              <a:t> </a:t>
            </a:r>
          </a:p>
        </p:txBody>
      </p:sp>
    </p:spTree>
    <p:extLst>
      <p:ext uri="{BB962C8B-B14F-4D97-AF65-F5344CB8AC3E}">
        <p14:creationId xmlns:p14="http://schemas.microsoft.com/office/powerpoint/2010/main" val="835970416"/>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0B719B-DFF0-4648-8F6C-2624A99CCFA6}"/>
              </a:ext>
            </a:extLst>
          </p:cNvPr>
          <p:cNvSpPr>
            <a:spLocks noGrp="1"/>
          </p:cNvSpPr>
          <p:nvPr>
            <p:ph type="title"/>
          </p:nvPr>
        </p:nvSpPr>
        <p:spPr/>
        <p:txBody>
          <a:bodyPr/>
          <a:lstStyle/>
          <a:p>
            <a:r>
              <a:rPr lang="en-US" dirty="0"/>
              <a:t>ASP.NET Core Razor Pages</a:t>
            </a:r>
            <a:endParaRPr lang="da-DK" dirty="0"/>
          </a:p>
        </p:txBody>
      </p:sp>
      <p:sp>
        <p:nvSpPr>
          <p:cNvPr id="3" name="Text Placeholder 2">
            <a:extLst>
              <a:ext uri="{FF2B5EF4-FFF2-40B4-BE49-F238E27FC236}">
                <a16:creationId xmlns:a16="http://schemas.microsoft.com/office/drawing/2014/main" id="{5D23AB33-FCD1-426E-A8E0-08D88F9F06EF}"/>
              </a:ext>
            </a:extLst>
          </p:cNvPr>
          <p:cNvSpPr>
            <a:spLocks noGrp="1"/>
          </p:cNvSpPr>
          <p:nvPr>
            <p:ph type="body" sz="quarter" idx="10"/>
          </p:nvPr>
        </p:nvSpPr>
        <p:spPr>
          <a:xfrm>
            <a:off x="586390" y="1434370"/>
            <a:ext cx="11018520" cy="2363724"/>
          </a:xfrm>
        </p:spPr>
        <p:txBody>
          <a:bodyPr/>
          <a:lstStyle/>
          <a:p>
            <a:r>
              <a:rPr lang="en-US" sz="2400" dirty="0"/>
              <a:t>Razor Pages is a page-based model. UI and business logic concerns are kept separate, but within the page. Razor Pages is the recommended way to create new page-based or form-based apps for developers new to ASP.NET Core. Razor Pages provides an easier starting point than ASP.NET Core MVC.</a:t>
            </a:r>
          </a:p>
          <a:p>
            <a:endParaRPr lang="en-US" sz="2400" dirty="0"/>
          </a:p>
          <a:p>
            <a:r>
              <a:rPr lang="en-US" sz="2400" dirty="0">
                <a:latin typeface="Cascadia Code PL" panose="020B0609020000020004" pitchFamily="49" charset="0"/>
                <a:cs typeface="Cascadia Code PL" panose="020B0609020000020004" pitchFamily="49" charset="0"/>
              </a:rPr>
              <a:t>$ dotnet new webapp</a:t>
            </a:r>
          </a:p>
        </p:txBody>
      </p:sp>
      <p:sp>
        <p:nvSpPr>
          <p:cNvPr id="5" name="TextBox 4">
            <a:extLst>
              <a:ext uri="{FF2B5EF4-FFF2-40B4-BE49-F238E27FC236}">
                <a16:creationId xmlns:a16="http://schemas.microsoft.com/office/drawing/2014/main" id="{DE13CA5B-C6BC-4EC6-BDF7-A6B5C128B2AF}"/>
              </a:ext>
            </a:extLst>
          </p:cNvPr>
          <p:cNvSpPr txBox="1"/>
          <p:nvPr/>
        </p:nvSpPr>
        <p:spPr>
          <a:xfrm>
            <a:off x="3016665" y="6036854"/>
            <a:ext cx="8588245" cy="363946"/>
          </a:xfrm>
          <a:prstGeom prst="rect">
            <a:avLst/>
          </a:prstGeom>
          <a:noFill/>
        </p:spPr>
        <p:txBody>
          <a:bodyPr wrap="square">
            <a:spAutoFit/>
          </a:bodyPr>
          <a:lstStyle/>
          <a:p>
            <a:pPr algn="r"/>
            <a:r>
              <a:rPr lang="da-DK" dirty="0"/>
              <a:t>Source: </a:t>
            </a:r>
            <a:r>
              <a:rPr lang="da-DK" dirty="0">
                <a:hlinkClick r:id="rId2"/>
              </a:rPr>
              <a:t>https://docs.microsoft.com/en-us/aspnet/core/razor-pages/</a:t>
            </a:r>
            <a:endParaRPr lang="da-DK" dirty="0"/>
          </a:p>
        </p:txBody>
      </p:sp>
    </p:spTree>
    <p:extLst>
      <p:ext uri="{BB962C8B-B14F-4D97-AF65-F5344CB8AC3E}">
        <p14:creationId xmlns:p14="http://schemas.microsoft.com/office/powerpoint/2010/main" val="804771446"/>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65384A-E1C8-4F33-82EF-F5B5F8C849DB}"/>
              </a:ext>
            </a:extLst>
          </p:cNvPr>
          <p:cNvSpPr>
            <a:spLocks noGrp="1"/>
          </p:cNvSpPr>
          <p:nvPr>
            <p:ph type="title"/>
          </p:nvPr>
        </p:nvSpPr>
        <p:spPr/>
        <p:txBody>
          <a:bodyPr/>
          <a:lstStyle/>
          <a:p>
            <a:r>
              <a:rPr lang="en-US" dirty="0"/>
              <a:t>ASP.NET Core MVC</a:t>
            </a:r>
            <a:endParaRPr lang="da-DK" dirty="0"/>
          </a:p>
        </p:txBody>
      </p:sp>
      <p:sp>
        <p:nvSpPr>
          <p:cNvPr id="3" name="Text Placeholder 2">
            <a:extLst>
              <a:ext uri="{FF2B5EF4-FFF2-40B4-BE49-F238E27FC236}">
                <a16:creationId xmlns:a16="http://schemas.microsoft.com/office/drawing/2014/main" id="{747692D4-57DF-4F43-AE62-CB09BA3B04D3}"/>
              </a:ext>
            </a:extLst>
          </p:cNvPr>
          <p:cNvSpPr>
            <a:spLocks noGrp="1"/>
          </p:cNvSpPr>
          <p:nvPr>
            <p:ph type="body" sz="quarter" idx="10"/>
          </p:nvPr>
        </p:nvSpPr>
        <p:spPr>
          <a:xfrm>
            <a:off x="586390" y="1434370"/>
            <a:ext cx="11018520" cy="3964162"/>
          </a:xfrm>
        </p:spPr>
        <p:txBody>
          <a:bodyPr/>
          <a:lstStyle/>
          <a:p>
            <a:r>
              <a:rPr lang="en-US" dirty="0"/>
              <a:t>ASP.NET Core MVC is a rich framework for building web apps and APIs using the Model-View-Controller design pattern.</a:t>
            </a:r>
          </a:p>
          <a:p>
            <a:endParaRPr lang="en-US" dirty="0"/>
          </a:p>
          <a:p>
            <a:r>
              <a:rPr lang="en-US" dirty="0"/>
              <a:t>Based on a scalable and mature model for building large web apps.</a:t>
            </a:r>
          </a:p>
          <a:p>
            <a:r>
              <a:rPr lang="en-US" dirty="0"/>
              <a:t>Clear separation of concerns for maximum flexibility.</a:t>
            </a:r>
          </a:p>
          <a:p>
            <a:endParaRPr lang="en-US" dirty="0"/>
          </a:p>
          <a:p>
            <a:r>
              <a:rPr lang="en-US" dirty="0">
                <a:latin typeface="Cascadia Code PL" panose="020B0609020000020004" pitchFamily="49" charset="0"/>
                <a:cs typeface="Cascadia Code PL" panose="020B0609020000020004" pitchFamily="49" charset="0"/>
              </a:rPr>
              <a:t>$ dotnet new </a:t>
            </a:r>
            <a:r>
              <a:rPr lang="en-US" dirty="0" err="1">
                <a:latin typeface="Cascadia Code PL" panose="020B0609020000020004" pitchFamily="49" charset="0"/>
                <a:cs typeface="Cascadia Code PL" panose="020B0609020000020004" pitchFamily="49" charset="0"/>
              </a:rPr>
              <a:t>mvc</a:t>
            </a:r>
            <a:endParaRPr lang="LID4096" dirty="0">
              <a:latin typeface="Cascadia Code PL" panose="020B0609020000020004" pitchFamily="49" charset="0"/>
              <a:cs typeface="Cascadia Code PL" panose="020B0609020000020004" pitchFamily="49" charset="0"/>
            </a:endParaRPr>
          </a:p>
          <a:p>
            <a:endParaRPr lang="da-DK" dirty="0"/>
          </a:p>
        </p:txBody>
      </p:sp>
      <p:sp>
        <p:nvSpPr>
          <p:cNvPr id="5" name="TextBox 4">
            <a:extLst>
              <a:ext uri="{FF2B5EF4-FFF2-40B4-BE49-F238E27FC236}">
                <a16:creationId xmlns:a16="http://schemas.microsoft.com/office/drawing/2014/main" id="{9BE5644A-2745-417D-BF13-8BBA0D286B5E}"/>
              </a:ext>
            </a:extLst>
          </p:cNvPr>
          <p:cNvSpPr txBox="1"/>
          <p:nvPr/>
        </p:nvSpPr>
        <p:spPr>
          <a:xfrm>
            <a:off x="4297680" y="6036854"/>
            <a:ext cx="7307230" cy="363946"/>
          </a:xfrm>
          <a:prstGeom prst="rect">
            <a:avLst/>
          </a:prstGeom>
          <a:noFill/>
        </p:spPr>
        <p:txBody>
          <a:bodyPr wrap="square">
            <a:spAutoFit/>
          </a:bodyPr>
          <a:lstStyle/>
          <a:p>
            <a:pPr algn="r"/>
            <a:r>
              <a:rPr lang="da-DK" dirty="0"/>
              <a:t>Source: </a:t>
            </a:r>
            <a:r>
              <a:rPr lang="da-DK" dirty="0">
                <a:hlinkClick r:id="rId2"/>
              </a:rPr>
              <a:t>https://docs.microsoft.com/en-us/aspnet/core/mvc/overview</a:t>
            </a:r>
            <a:r>
              <a:rPr lang="da-DK" dirty="0"/>
              <a:t>  </a:t>
            </a:r>
          </a:p>
        </p:txBody>
      </p:sp>
      <p:pic>
        <p:nvPicPr>
          <p:cNvPr id="1026" name="Picture 2" descr="MVC Pattern">
            <a:extLst>
              <a:ext uri="{FF2B5EF4-FFF2-40B4-BE49-F238E27FC236}">
                <a16:creationId xmlns:a16="http://schemas.microsoft.com/office/drawing/2014/main" id="{0790F80A-1E7F-461A-B422-2B20EBB1A7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90235" y="2775085"/>
            <a:ext cx="3114675" cy="2990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374673"/>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0B719B-DFF0-4648-8F6C-2624A99CCFA6}"/>
              </a:ext>
            </a:extLst>
          </p:cNvPr>
          <p:cNvSpPr>
            <a:spLocks noGrp="1"/>
          </p:cNvSpPr>
          <p:nvPr>
            <p:ph type="title"/>
          </p:nvPr>
        </p:nvSpPr>
        <p:spPr/>
        <p:txBody>
          <a:bodyPr/>
          <a:lstStyle/>
          <a:p>
            <a:r>
              <a:rPr lang="en-US" dirty="0" err="1"/>
              <a:t>Blazor</a:t>
            </a:r>
            <a:endParaRPr lang="da-DK" dirty="0"/>
          </a:p>
        </p:txBody>
      </p:sp>
      <p:sp>
        <p:nvSpPr>
          <p:cNvPr id="3" name="Text Placeholder 2">
            <a:extLst>
              <a:ext uri="{FF2B5EF4-FFF2-40B4-BE49-F238E27FC236}">
                <a16:creationId xmlns:a16="http://schemas.microsoft.com/office/drawing/2014/main" id="{5D23AB33-FCD1-426E-A8E0-08D88F9F06EF}"/>
              </a:ext>
            </a:extLst>
          </p:cNvPr>
          <p:cNvSpPr>
            <a:spLocks noGrp="1"/>
          </p:cNvSpPr>
          <p:nvPr>
            <p:ph type="body" sz="quarter" idx="10"/>
          </p:nvPr>
        </p:nvSpPr>
        <p:spPr>
          <a:xfrm>
            <a:off x="586390" y="1434370"/>
            <a:ext cx="11018520" cy="4001095"/>
          </a:xfrm>
        </p:spPr>
        <p:txBody>
          <a:bodyPr/>
          <a:lstStyle/>
          <a:p>
            <a:r>
              <a:rPr lang="en-US" sz="2000" dirty="0" err="1"/>
              <a:t>Blazor</a:t>
            </a:r>
            <a:r>
              <a:rPr lang="en-US" sz="2000" dirty="0"/>
              <a:t> is a framework for building interactive client-side web UI with .NET:</a:t>
            </a:r>
          </a:p>
          <a:p>
            <a:endParaRPr lang="en-US" sz="2000" dirty="0"/>
          </a:p>
          <a:p>
            <a:pPr marL="457200" indent="-457200">
              <a:buFont typeface="Arial" panose="020B0604020202020204" pitchFamily="34" charset="0"/>
              <a:buChar char="•"/>
            </a:pPr>
            <a:r>
              <a:rPr lang="en-US" sz="2000" dirty="0"/>
              <a:t>Create rich interactive UIs using C# instead of JavaScript.</a:t>
            </a:r>
          </a:p>
          <a:p>
            <a:pPr marL="457200" indent="-457200">
              <a:buFont typeface="Arial" panose="020B0604020202020204" pitchFamily="34" charset="0"/>
              <a:buChar char="•"/>
            </a:pPr>
            <a:r>
              <a:rPr lang="en-US" sz="2000" dirty="0"/>
              <a:t>Share server-side and client-side app logic written in .NET.</a:t>
            </a:r>
          </a:p>
          <a:p>
            <a:pPr marL="457200" indent="-457200">
              <a:buFont typeface="Arial" panose="020B0604020202020204" pitchFamily="34" charset="0"/>
              <a:buChar char="•"/>
            </a:pPr>
            <a:r>
              <a:rPr lang="en-US" sz="2000" dirty="0"/>
              <a:t>Render the UI as HTML and CSS for wide browser support, including mobile browsers.</a:t>
            </a:r>
          </a:p>
          <a:p>
            <a:pPr marL="457200" indent="-457200">
              <a:buFont typeface="Arial" panose="020B0604020202020204" pitchFamily="34" charset="0"/>
              <a:buChar char="•"/>
            </a:pPr>
            <a:r>
              <a:rPr lang="en-US" sz="2000" dirty="0"/>
              <a:t>Integrate with modern hosting platforms, such as Docker.</a:t>
            </a:r>
          </a:p>
          <a:p>
            <a:endParaRPr lang="en-US" sz="2000" dirty="0"/>
          </a:p>
          <a:p>
            <a:r>
              <a:rPr lang="en-US" sz="2000" dirty="0">
                <a:latin typeface="Cascadia Code PL" panose="020B0609020000020004" pitchFamily="49" charset="0"/>
                <a:cs typeface="Cascadia Code PL" panose="020B0609020000020004" pitchFamily="49" charset="0"/>
              </a:rPr>
              <a:t>$ dotnet new </a:t>
            </a:r>
            <a:r>
              <a:rPr lang="en-US" sz="2000" dirty="0" err="1">
                <a:latin typeface="Cascadia Code PL" panose="020B0609020000020004" pitchFamily="49" charset="0"/>
                <a:cs typeface="Cascadia Code PL" panose="020B0609020000020004" pitchFamily="49" charset="0"/>
              </a:rPr>
              <a:t>blazorserver</a:t>
            </a:r>
            <a:endParaRPr lang="en-US" sz="2000" dirty="0">
              <a:latin typeface="Cascadia Code PL" panose="020B0609020000020004" pitchFamily="49" charset="0"/>
              <a:cs typeface="Cascadia Code PL" panose="020B0609020000020004" pitchFamily="49" charset="0"/>
            </a:endParaRPr>
          </a:p>
          <a:p>
            <a:r>
              <a:rPr lang="en-US" sz="2000" dirty="0">
                <a:latin typeface="Cascadia Code PL" panose="020B0609020000020004" pitchFamily="49" charset="0"/>
                <a:cs typeface="Cascadia Code PL" panose="020B0609020000020004" pitchFamily="49" charset="0"/>
              </a:rPr>
              <a:t>$ dotnet new </a:t>
            </a:r>
            <a:r>
              <a:rPr lang="en-US" sz="2000" dirty="0" err="1">
                <a:latin typeface="Cascadia Code PL" panose="020B0609020000020004" pitchFamily="49" charset="0"/>
                <a:cs typeface="Cascadia Code PL" panose="020B0609020000020004" pitchFamily="49" charset="0"/>
              </a:rPr>
              <a:t>blazorwasm</a:t>
            </a:r>
            <a:endParaRPr lang="en-US" sz="2000" dirty="0">
              <a:latin typeface="Cascadia Code PL" panose="020B0609020000020004" pitchFamily="49" charset="0"/>
              <a:cs typeface="Cascadia Code PL" panose="020B0609020000020004" pitchFamily="49" charset="0"/>
            </a:endParaRPr>
          </a:p>
          <a:p>
            <a:endParaRPr lang="en-US" sz="2000" dirty="0">
              <a:latin typeface="Cascadia Code PL" panose="020B0609020000020004" pitchFamily="49" charset="0"/>
              <a:cs typeface="Cascadia Code PL" panose="020B0609020000020004" pitchFamily="49" charset="0"/>
            </a:endParaRPr>
          </a:p>
          <a:p>
            <a:r>
              <a:rPr lang="en-US" sz="2000" noProof="0" dirty="0"/>
              <a:t>Go watch the </a:t>
            </a:r>
            <a:r>
              <a:rPr lang="en-US" sz="2000" dirty="0"/>
              <a:t>videos on </a:t>
            </a:r>
            <a:r>
              <a:rPr lang="en-US" sz="2000" dirty="0">
                <a:hlinkClick r:id="rId2"/>
              </a:rPr>
              <a:t>https://channel9.msdn.com/Series/Beginners-Series-to-Blazor</a:t>
            </a:r>
            <a:r>
              <a:rPr lang="en-US" sz="2000" dirty="0"/>
              <a:t> </a:t>
            </a:r>
            <a:endParaRPr lang="en-US" sz="2000" noProof="0" dirty="0"/>
          </a:p>
        </p:txBody>
      </p:sp>
      <p:sp>
        <p:nvSpPr>
          <p:cNvPr id="5" name="TextBox 4">
            <a:extLst>
              <a:ext uri="{FF2B5EF4-FFF2-40B4-BE49-F238E27FC236}">
                <a16:creationId xmlns:a16="http://schemas.microsoft.com/office/drawing/2014/main" id="{DE13CA5B-C6BC-4EC6-BDF7-A6B5C128B2AF}"/>
              </a:ext>
            </a:extLst>
          </p:cNvPr>
          <p:cNvSpPr txBox="1"/>
          <p:nvPr/>
        </p:nvSpPr>
        <p:spPr>
          <a:xfrm>
            <a:off x="3016665" y="6036854"/>
            <a:ext cx="8588245" cy="363946"/>
          </a:xfrm>
          <a:prstGeom prst="rect">
            <a:avLst/>
          </a:prstGeom>
          <a:noFill/>
        </p:spPr>
        <p:txBody>
          <a:bodyPr wrap="square">
            <a:spAutoFit/>
          </a:bodyPr>
          <a:lstStyle/>
          <a:p>
            <a:pPr algn="r"/>
            <a:r>
              <a:rPr lang="da-DK" dirty="0"/>
              <a:t>Source: </a:t>
            </a:r>
            <a:r>
              <a:rPr lang="da-DK" dirty="0">
                <a:hlinkClick r:id="rId3"/>
              </a:rPr>
              <a:t>https://blazor.net</a:t>
            </a:r>
            <a:r>
              <a:rPr lang="da-DK" dirty="0"/>
              <a:t> and </a:t>
            </a:r>
            <a:r>
              <a:rPr lang="da-DK" dirty="0">
                <a:hlinkClick r:id="rId4"/>
              </a:rPr>
              <a:t>https://docs.microsoft.com/en-us/aspnet/core/blazor</a:t>
            </a:r>
            <a:r>
              <a:rPr lang="da-DK" dirty="0"/>
              <a:t>  </a:t>
            </a:r>
          </a:p>
        </p:txBody>
      </p:sp>
    </p:spTree>
    <p:extLst>
      <p:ext uri="{BB962C8B-B14F-4D97-AF65-F5344CB8AC3E}">
        <p14:creationId xmlns:p14="http://schemas.microsoft.com/office/powerpoint/2010/main" val="1062773494"/>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Text Placeholder 1">
            <a:extLst>
              <a:ext uri="{FF2B5EF4-FFF2-40B4-BE49-F238E27FC236}">
                <a16:creationId xmlns:a16="http://schemas.microsoft.com/office/drawing/2014/main" id="{EC72732A-5B64-4940-8D30-6EC786FBF58B}"/>
              </a:ext>
            </a:extLst>
          </p:cNvPr>
          <p:cNvSpPr>
            <a:spLocks noGrp="1"/>
          </p:cNvSpPr>
          <p:nvPr>
            <p:ph type="body" sz="quarter" idx="16"/>
          </p:nvPr>
        </p:nvSpPr>
        <p:spPr>
          <a:xfrm>
            <a:off x="582613" y="5689600"/>
            <a:ext cx="3475037" cy="553998"/>
          </a:xfrm>
        </p:spPr>
        <p:txBody>
          <a:bodyPr/>
          <a:lstStyle/>
          <a:p>
            <a:r>
              <a:rPr lang="en-US" dirty="0"/>
              <a:t>Angular</a:t>
            </a:r>
          </a:p>
          <a:p>
            <a:r>
              <a:rPr lang="en-US" dirty="0">
                <a:latin typeface="Cascadia Code" panose="020B0609020000020004" pitchFamily="49" charset="0"/>
                <a:ea typeface="Cascadia Code" panose="020B0609020000020004" pitchFamily="49" charset="0"/>
                <a:cs typeface="Cascadia Code" panose="020B0609020000020004" pitchFamily="49" charset="0"/>
              </a:rPr>
              <a:t>$ dotnet new angular</a:t>
            </a:r>
            <a:endParaRPr lang="en-US" dirty="0"/>
          </a:p>
        </p:txBody>
      </p:sp>
      <p:pic>
        <p:nvPicPr>
          <p:cNvPr id="2050" name="Picture 2" descr="angular logo">
            <a:extLst>
              <a:ext uri="{FF2B5EF4-FFF2-40B4-BE49-F238E27FC236}">
                <a16:creationId xmlns:a16="http://schemas.microsoft.com/office/drawing/2014/main" id="{EB9F9F15-F725-4AF7-959B-2C98C8C6A28B}"/>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50301" y="2025650"/>
            <a:ext cx="3339341" cy="3474720"/>
          </a:xfrm>
          <a:prstGeom prst="rect">
            <a:avLst/>
          </a:prstGeom>
          <a:solidFill>
            <a:srgbClr val="FFFFFF"/>
          </a:solidFill>
        </p:spPr>
      </p:pic>
      <p:sp>
        <p:nvSpPr>
          <p:cNvPr id="77" name="Text Placeholder 3">
            <a:extLst>
              <a:ext uri="{FF2B5EF4-FFF2-40B4-BE49-F238E27FC236}">
                <a16:creationId xmlns:a16="http://schemas.microsoft.com/office/drawing/2014/main" id="{078A6FB8-6A1F-41EE-BA89-CC35CD0880AF}"/>
              </a:ext>
            </a:extLst>
          </p:cNvPr>
          <p:cNvSpPr>
            <a:spLocks noGrp="1"/>
          </p:cNvSpPr>
          <p:nvPr>
            <p:ph type="body" sz="quarter" idx="17"/>
          </p:nvPr>
        </p:nvSpPr>
        <p:spPr>
          <a:xfrm>
            <a:off x="4358640" y="5689600"/>
            <a:ext cx="3475037" cy="553998"/>
          </a:xfrm>
        </p:spPr>
        <p:txBody>
          <a:bodyPr/>
          <a:lstStyle/>
          <a:p>
            <a:r>
              <a:rPr lang="en-US" dirty="0"/>
              <a:t>React</a:t>
            </a:r>
          </a:p>
          <a:p>
            <a:r>
              <a:rPr lang="en-US" dirty="0">
                <a:latin typeface="Cascadia Code" panose="020B0609020000020004" pitchFamily="49" charset="0"/>
                <a:ea typeface="Cascadia Code" panose="020B0609020000020004" pitchFamily="49" charset="0"/>
                <a:cs typeface="Cascadia Code" panose="020B0609020000020004" pitchFamily="49" charset="0"/>
              </a:rPr>
              <a:t>$ dotnet new react</a:t>
            </a:r>
            <a:endParaRPr lang="en-US" dirty="0"/>
          </a:p>
        </p:txBody>
      </p:sp>
      <p:pic>
        <p:nvPicPr>
          <p:cNvPr id="2054" name="Picture 6" descr="react logo">
            <a:extLst>
              <a:ext uri="{FF2B5EF4-FFF2-40B4-BE49-F238E27FC236}">
                <a16:creationId xmlns:a16="http://schemas.microsoft.com/office/drawing/2014/main" id="{E39CD313-46C0-4921-8CE8-E012C76F2B68}"/>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358640" y="2132630"/>
            <a:ext cx="3474720" cy="3260759"/>
          </a:xfrm>
          <a:prstGeom prst="rect">
            <a:avLst/>
          </a:prstGeom>
          <a:solidFill>
            <a:srgbClr val="FFFFFF"/>
          </a:solidFill>
        </p:spPr>
      </p:pic>
      <p:sp>
        <p:nvSpPr>
          <p:cNvPr id="79" name="Text Placeholder 5">
            <a:extLst>
              <a:ext uri="{FF2B5EF4-FFF2-40B4-BE49-F238E27FC236}">
                <a16:creationId xmlns:a16="http://schemas.microsoft.com/office/drawing/2014/main" id="{6C51ABA0-01EB-4823-8A16-3AF219411AD0}"/>
              </a:ext>
            </a:extLst>
          </p:cNvPr>
          <p:cNvSpPr>
            <a:spLocks noGrp="1"/>
          </p:cNvSpPr>
          <p:nvPr>
            <p:ph type="body" sz="quarter" idx="18"/>
          </p:nvPr>
        </p:nvSpPr>
        <p:spPr>
          <a:xfrm>
            <a:off x="8134351" y="5689600"/>
            <a:ext cx="3475037" cy="307777"/>
          </a:xfrm>
        </p:spPr>
        <p:txBody>
          <a:bodyPr/>
          <a:lstStyle/>
          <a:p>
            <a:r>
              <a:rPr lang="en-US" dirty="0"/>
              <a:t>Vue</a:t>
            </a:r>
          </a:p>
        </p:txBody>
      </p:sp>
      <p:pic>
        <p:nvPicPr>
          <p:cNvPr id="2052" name="Picture 4" descr="vue logo">
            <a:extLst>
              <a:ext uri="{FF2B5EF4-FFF2-40B4-BE49-F238E27FC236}">
                <a16:creationId xmlns:a16="http://schemas.microsoft.com/office/drawing/2014/main" id="{BE66FB8F-DAEC-4563-8D9D-B9EEC9528C3C}"/>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8132063" y="2255850"/>
            <a:ext cx="3474720" cy="3014319"/>
          </a:xfrm>
          <a:prstGeom prst="rect">
            <a:avLst/>
          </a:prstGeom>
          <a:solidFill>
            <a:srgbClr val="FFFFFF"/>
          </a:solidFill>
        </p:spPr>
      </p:pic>
      <p:sp>
        <p:nvSpPr>
          <p:cNvPr id="2" name="Title 1">
            <a:extLst>
              <a:ext uri="{FF2B5EF4-FFF2-40B4-BE49-F238E27FC236}">
                <a16:creationId xmlns:a16="http://schemas.microsoft.com/office/drawing/2014/main" id="{37190733-1F91-40FB-8E52-30AA62B81010}"/>
              </a:ext>
            </a:extLst>
          </p:cNvPr>
          <p:cNvSpPr>
            <a:spLocks noGrp="1"/>
          </p:cNvSpPr>
          <p:nvPr>
            <p:ph type="title"/>
          </p:nvPr>
        </p:nvSpPr>
        <p:spPr>
          <a:xfrm>
            <a:off x="588263" y="457200"/>
            <a:ext cx="11018520" cy="983234"/>
          </a:xfrm>
        </p:spPr>
        <p:txBody>
          <a:bodyPr wrap="square" anchor="t">
            <a:normAutofit/>
          </a:bodyPr>
          <a:lstStyle/>
          <a:p>
            <a:r>
              <a:rPr lang="en-US" dirty="0"/>
              <a:t>Single Page Application (SPA)</a:t>
            </a:r>
            <a:endParaRPr lang="da-DK" dirty="0"/>
          </a:p>
        </p:txBody>
      </p:sp>
    </p:spTree>
    <p:extLst>
      <p:ext uri="{BB962C8B-B14F-4D97-AF65-F5344CB8AC3E}">
        <p14:creationId xmlns:p14="http://schemas.microsoft.com/office/powerpoint/2010/main" val="187647461"/>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A9DD0B3-33F3-489F-98E0-41F1AB1BE827}"/>
              </a:ext>
            </a:extLst>
          </p:cNvPr>
          <p:cNvSpPr>
            <a:spLocks noGrp="1"/>
          </p:cNvSpPr>
          <p:nvPr>
            <p:ph type="title"/>
          </p:nvPr>
        </p:nvSpPr>
        <p:spPr>
          <a:xfrm>
            <a:off x="585216" y="3033223"/>
            <a:ext cx="9144000" cy="498598"/>
          </a:xfrm>
        </p:spPr>
        <p:txBody>
          <a:bodyPr/>
          <a:lstStyle/>
          <a:p>
            <a:r>
              <a:rPr lang="en-US" dirty="0"/>
              <a:t>ASP.NET Web Applications</a:t>
            </a:r>
            <a:endParaRPr lang="da-DK" dirty="0"/>
          </a:p>
        </p:txBody>
      </p:sp>
      <p:sp>
        <p:nvSpPr>
          <p:cNvPr id="5" name="Text Placeholder 4">
            <a:extLst>
              <a:ext uri="{FF2B5EF4-FFF2-40B4-BE49-F238E27FC236}">
                <a16:creationId xmlns:a16="http://schemas.microsoft.com/office/drawing/2014/main" id="{15A6D70A-8839-40A1-B815-2EA9B5CD0DF7}"/>
              </a:ext>
            </a:extLst>
          </p:cNvPr>
          <p:cNvSpPr>
            <a:spLocks noGrp="1"/>
          </p:cNvSpPr>
          <p:nvPr>
            <p:ph type="body" sz="quarter" idx="12"/>
          </p:nvPr>
        </p:nvSpPr>
        <p:spPr/>
        <p:txBody>
          <a:bodyPr/>
          <a:lstStyle/>
          <a:p>
            <a:r>
              <a:rPr lang="da-DK" dirty="0"/>
              <a:t>Demo</a:t>
            </a:r>
          </a:p>
        </p:txBody>
      </p:sp>
    </p:spTree>
    <p:extLst>
      <p:ext uri="{BB962C8B-B14F-4D97-AF65-F5344CB8AC3E}">
        <p14:creationId xmlns:p14="http://schemas.microsoft.com/office/powerpoint/2010/main" val="1541024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30906F5-F678-406F-9196-89EDEBAB41D0}"/>
              </a:ext>
            </a:extLst>
          </p:cNvPr>
          <p:cNvSpPr>
            <a:spLocks noGrp="1"/>
          </p:cNvSpPr>
          <p:nvPr>
            <p:ph type="title"/>
          </p:nvPr>
        </p:nvSpPr>
        <p:spPr/>
        <p:txBody>
          <a:bodyPr/>
          <a:lstStyle/>
          <a:p>
            <a:r>
              <a:rPr lang="en-US" dirty="0"/>
              <a:t>Building your own components</a:t>
            </a:r>
            <a:endParaRPr lang="da-DK" dirty="0"/>
          </a:p>
        </p:txBody>
      </p:sp>
    </p:spTree>
    <p:extLst>
      <p:ext uri="{BB962C8B-B14F-4D97-AF65-F5344CB8AC3E}">
        <p14:creationId xmlns:p14="http://schemas.microsoft.com/office/powerpoint/2010/main" val="1631859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Re-invent the wheel">
            <a:extLst>
              <a:ext uri="{FF2B5EF4-FFF2-40B4-BE49-F238E27FC236}">
                <a16:creationId xmlns:a16="http://schemas.microsoft.com/office/drawing/2014/main" id="{9D4EF76A-7586-469E-BE21-789EB63AF70E}"/>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334000" y="0"/>
            <a:ext cx="6858000" cy="6858000"/>
          </a:xfrm>
          <a:prstGeom prst="rect">
            <a:avLst/>
          </a:prstGeom>
          <a:solidFill>
            <a:srgbClr val="FFFFFF"/>
          </a:solidFill>
        </p:spPr>
      </p:pic>
      <p:sp>
        <p:nvSpPr>
          <p:cNvPr id="2" name="Title 1">
            <a:extLst>
              <a:ext uri="{FF2B5EF4-FFF2-40B4-BE49-F238E27FC236}">
                <a16:creationId xmlns:a16="http://schemas.microsoft.com/office/drawing/2014/main" id="{4BC1395C-2512-4A16-B60E-DEEE79927D37}"/>
              </a:ext>
            </a:extLst>
          </p:cNvPr>
          <p:cNvSpPr>
            <a:spLocks noGrp="1"/>
          </p:cNvSpPr>
          <p:nvPr>
            <p:ph type="title"/>
          </p:nvPr>
        </p:nvSpPr>
        <p:spPr>
          <a:xfrm>
            <a:off x="588263" y="585788"/>
            <a:ext cx="4159950" cy="5683249"/>
          </a:xfrm>
        </p:spPr>
        <p:txBody>
          <a:bodyPr wrap="square" anchor="ctr">
            <a:normAutofit/>
          </a:bodyPr>
          <a:lstStyle/>
          <a:p>
            <a:r>
              <a:rPr lang="en-US" dirty="0"/>
              <a:t>Building your own components</a:t>
            </a:r>
            <a:endParaRPr lang="da-DK" dirty="0"/>
          </a:p>
        </p:txBody>
      </p:sp>
      <p:sp>
        <p:nvSpPr>
          <p:cNvPr id="7" name="TextBox 6">
            <a:extLst>
              <a:ext uri="{FF2B5EF4-FFF2-40B4-BE49-F238E27FC236}">
                <a16:creationId xmlns:a16="http://schemas.microsoft.com/office/drawing/2014/main" id="{6FCA8B47-0F79-4D7A-8725-8E4E7C4DAF95}"/>
              </a:ext>
            </a:extLst>
          </p:cNvPr>
          <p:cNvSpPr txBox="1"/>
          <p:nvPr/>
        </p:nvSpPr>
        <p:spPr>
          <a:xfrm>
            <a:off x="5139890" y="6036854"/>
            <a:ext cx="6465019" cy="363946"/>
          </a:xfrm>
          <a:prstGeom prst="rect">
            <a:avLst/>
          </a:prstGeom>
          <a:noFill/>
        </p:spPr>
        <p:txBody>
          <a:bodyPr wrap="square">
            <a:spAutoFit/>
          </a:bodyPr>
          <a:lstStyle/>
          <a:p>
            <a:pPr algn="r"/>
            <a:r>
              <a:rPr lang="da-DK" dirty="0"/>
              <a:t>Source: </a:t>
            </a:r>
            <a:r>
              <a:rPr lang="da-DK" dirty="0">
                <a:hlinkClick r:id="rId3"/>
              </a:rPr>
              <a:t>https://www.pmstudio.be/dont-re-invent-the-wheel/</a:t>
            </a:r>
            <a:endParaRPr lang="LID4096" dirty="0"/>
          </a:p>
        </p:txBody>
      </p:sp>
    </p:spTree>
    <p:extLst>
      <p:ext uri="{BB962C8B-B14F-4D97-AF65-F5344CB8AC3E}">
        <p14:creationId xmlns:p14="http://schemas.microsoft.com/office/powerpoint/2010/main" val="1347858983"/>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66A5D-A1C7-44D1-BAEE-814EC8873863}"/>
              </a:ext>
            </a:extLst>
          </p:cNvPr>
          <p:cNvSpPr>
            <a:spLocks noGrp="1"/>
          </p:cNvSpPr>
          <p:nvPr>
            <p:ph type="title"/>
          </p:nvPr>
        </p:nvSpPr>
        <p:spPr>
          <a:xfrm>
            <a:off x="588263" y="457200"/>
            <a:ext cx="11018520" cy="553998"/>
          </a:xfrm>
        </p:spPr>
        <p:txBody>
          <a:bodyPr wrap="square" anchor="t">
            <a:normAutofit/>
          </a:bodyPr>
          <a:lstStyle/>
          <a:p>
            <a:r>
              <a:rPr lang="en-US" dirty="0"/>
              <a:t>Component Vendors</a:t>
            </a:r>
            <a:endParaRPr lang="da-DK" dirty="0"/>
          </a:p>
        </p:txBody>
      </p:sp>
      <p:graphicFrame>
        <p:nvGraphicFramePr>
          <p:cNvPr id="5" name="Content Placeholder 2">
            <a:extLst>
              <a:ext uri="{FF2B5EF4-FFF2-40B4-BE49-F238E27FC236}">
                <a16:creationId xmlns:a16="http://schemas.microsoft.com/office/drawing/2014/main" id="{C34E08BC-2AC1-49F2-921B-AAE24BF5E5AB}"/>
              </a:ext>
            </a:extLst>
          </p:cNvPr>
          <p:cNvGraphicFramePr>
            <a:graphicFrameLocks noGrp="1"/>
          </p:cNvGraphicFramePr>
          <p:nvPr>
            <p:ph sz="quarter" idx="10"/>
          </p:nvPr>
        </p:nvGraphicFramePr>
        <p:xfrm>
          <a:off x="584200" y="1435100"/>
          <a:ext cx="11018838" cy="48339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26288452"/>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A9DD0B3-33F3-489F-98E0-41F1AB1BE827}"/>
              </a:ext>
            </a:extLst>
          </p:cNvPr>
          <p:cNvSpPr>
            <a:spLocks noGrp="1"/>
          </p:cNvSpPr>
          <p:nvPr>
            <p:ph type="title"/>
          </p:nvPr>
        </p:nvSpPr>
        <p:spPr>
          <a:xfrm>
            <a:off x="585216" y="3033223"/>
            <a:ext cx="9144000" cy="498598"/>
          </a:xfrm>
        </p:spPr>
        <p:txBody>
          <a:bodyPr/>
          <a:lstStyle/>
          <a:p>
            <a:r>
              <a:rPr lang="en-US" dirty="0"/>
              <a:t>Components</a:t>
            </a:r>
            <a:endParaRPr lang="da-DK" dirty="0"/>
          </a:p>
        </p:txBody>
      </p:sp>
      <p:sp>
        <p:nvSpPr>
          <p:cNvPr id="5" name="Text Placeholder 4">
            <a:extLst>
              <a:ext uri="{FF2B5EF4-FFF2-40B4-BE49-F238E27FC236}">
                <a16:creationId xmlns:a16="http://schemas.microsoft.com/office/drawing/2014/main" id="{15A6D70A-8839-40A1-B815-2EA9B5CD0DF7}"/>
              </a:ext>
            </a:extLst>
          </p:cNvPr>
          <p:cNvSpPr>
            <a:spLocks noGrp="1"/>
          </p:cNvSpPr>
          <p:nvPr>
            <p:ph type="body" sz="quarter" idx="12"/>
          </p:nvPr>
        </p:nvSpPr>
        <p:spPr/>
        <p:txBody>
          <a:bodyPr/>
          <a:lstStyle/>
          <a:p>
            <a:r>
              <a:rPr lang="da-DK" dirty="0"/>
              <a:t>Demo</a:t>
            </a:r>
          </a:p>
        </p:txBody>
      </p:sp>
    </p:spTree>
    <p:extLst>
      <p:ext uri="{BB962C8B-B14F-4D97-AF65-F5344CB8AC3E}">
        <p14:creationId xmlns:p14="http://schemas.microsoft.com/office/powerpoint/2010/main" val="11781899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42EE401-AC4D-4251-8214-E1246F6CC9E3}"/>
              </a:ext>
            </a:extLst>
          </p:cNvPr>
          <p:cNvSpPr>
            <a:spLocks noGrp="1"/>
          </p:cNvSpPr>
          <p:nvPr>
            <p:ph type="title" idx="4294967295"/>
          </p:nvPr>
        </p:nvSpPr>
        <p:spPr>
          <a:xfrm>
            <a:off x="584200" y="457200"/>
            <a:ext cx="4416425" cy="553998"/>
          </a:xfrm>
        </p:spPr>
        <p:txBody>
          <a:bodyPr wrap="square" anchor="t">
            <a:normAutofit/>
          </a:bodyPr>
          <a:lstStyle/>
          <a:p>
            <a:r>
              <a:rPr lang="en-US" dirty="0"/>
              <a:t>.NET Conf 2021</a:t>
            </a:r>
            <a:endParaRPr lang="en-US" noProof="0" dirty="0"/>
          </a:p>
        </p:txBody>
      </p:sp>
      <p:sp>
        <p:nvSpPr>
          <p:cNvPr id="6" name="Text Placeholder 5">
            <a:extLst>
              <a:ext uri="{FF2B5EF4-FFF2-40B4-BE49-F238E27FC236}">
                <a16:creationId xmlns:a16="http://schemas.microsoft.com/office/drawing/2014/main" id="{F028372C-E3E3-443E-813E-6992300B3081}"/>
              </a:ext>
            </a:extLst>
          </p:cNvPr>
          <p:cNvSpPr>
            <a:spLocks noGrp="1"/>
          </p:cNvSpPr>
          <p:nvPr>
            <p:ph type="body" sz="quarter" idx="11"/>
          </p:nvPr>
        </p:nvSpPr>
        <p:spPr>
          <a:xfrm>
            <a:off x="584200" y="1436688"/>
            <a:ext cx="4567222" cy="4049712"/>
          </a:xfrm>
        </p:spPr>
        <p:txBody>
          <a:bodyPr wrap="square">
            <a:normAutofit fontScale="85000" lnSpcReduction="20000"/>
          </a:bodyPr>
          <a:lstStyle/>
          <a:p>
            <a:r>
              <a:rPr lang="en-US" dirty="0"/>
              <a:t>November 9-11: .NET Conf 2021</a:t>
            </a:r>
          </a:p>
          <a:p>
            <a:endParaRPr lang="en-US" noProof="0" dirty="0"/>
          </a:p>
          <a:p>
            <a:pPr marL="342900" indent="-342900">
              <a:buFont typeface="Arial" panose="020B0604020202020204" pitchFamily="34" charset="0"/>
              <a:buChar char="•"/>
            </a:pPr>
            <a:r>
              <a:rPr lang="en-US" dirty="0"/>
              <a:t>.NET 6</a:t>
            </a:r>
          </a:p>
          <a:p>
            <a:pPr marL="342900" indent="-342900">
              <a:buFont typeface="Arial" panose="020B0604020202020204" pitchFamily="34" charset="0"/>
              <a:buChar char="•"/>
            </a:pPr>
            <a:r>
              <a:rPr lang="en-US" dirty="0"/>
              <a:t>C# 10</a:t>
            </a:r>
          </a:p>
          <a:p>
            <a:pPr marL="342900" indent="-342900">
              <a:buFont typeface="Arial" panose="020B0604020202020204" pitchFamily="34" charset="0"/>
              <a:buChar char="•"/>
            </a:pPr>
            <a:r>
              <a:rPr lang="en-US" dirty="0" err="1"/>
              <a:t>Blazor</a:t>
            </a:r>
            <a:endParaRPr lang="en-US" dirty="0"/>
          </a:p>
          <a:p>
            <a:pPr marL="342900" indent="-342900">
              <a:buFont typeface="Arial" panose="020B0604020202020204" pitchFamily="34" charset="0"/>
              <a:buChar char="•"/>
            </a:pPr>
            <a:r>
              <a:rPr lang="en-US" dirty="0"/>
              <a:t>.NET MAUI</a:t>
            </a:r>
          </a:p>
          <a:p>
            <a:pPr marL="342900" indent="-342900">
              <a:buFont typeface="Arial" panose="020B0604020202020204" pitchFamily="34" charset="0"/>
              <a:buChar char="•"/>
            </a:pPr>
            <a:r>
              <a:rPr lang="en-US" dirty="0"/>
              <a:t>F# 6</a:t>
            </a:r>
          </a:p>
          <a:p>
            <a:pPr marL="342900" indent="-342900">
              <a:buFont typeface="Arial" panose="020B0604020202020204" pitchFamily="34" charset="0"/>
              <a:buChar char="•"/>
            </a:pPr>
            <a:r>
              <a:rPr lang="en-US" dirty="0"/>
              <a:t>EF Core 6</a:t>
            </a:r>
          </a:p>
          <a:p>
            <a:endParaRPr lang="en-US" dirty="0"/>
          </a:p>
          <a:p>
            <a:r>
              <a:rPr lang="en-US" dirty="0">
                <a:hlinkClick r:id="rId2"/>
              </a:rPr>
              <a:t>https://www.dotnetconf.net/</a:t>
            </a:r>
            <a:r>
              <a:rPr lang="en-US" dirty="0"/>
              <a:t> </a:t>
            </a:r>
          </a:p>
          <a:p>
            <a:endParaRPr lang="en-US" dirty="0"/>
          </a:p>
          <a:p>
            <a:r>
              <a:rPr lang="en-US" dirty="0"/>
              <a:t>November 8: Visual Studio 2022</a:t>
            </a:r>
          </a:p>
          <a:p>
            <a:endParaRPr lang="en-US" dirty="0"/>
          </a:p>
          <a:p>
            <a:r>
              <a:rPr lang="en-US" dirty="0">
                <a:hlinkClick r:id="rId3"/>
              </a:rPr>
              <a:t>https://visualstudio.microsoft.com/launch/</a:t>
            </a:r>
            <a:r>
              <a:rPr lang="en-US" dirty="0"/>
              <a:t> </a:t>
            </a:r>
          </a:p>
          <a:p>
            <a:endParaRPr lang="en-US" dirty="0"/>
          </a:p>
          <a:p>
            <a:endParaRPr lang="en-US" noProof="0" dirty="0"/>
          </a:p>
        </p:txBody>
      </p:sp>
      <p:pic>
        <p:nvPicPr>
          <p:cNvPr id="9" name="Graphic 8">
            <a:extLst>
              <a:ext uri="{FF2B5EF4-FFF2-40B4-BE49-F238E27FC236}">
                <a16:creationId xmlns:a16="http://schemas.microsoft.com/office/drawing/2014/main" id="{F841D3BD-5DE7-4ACE-A932-1ADEC061A7E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41376" y="489744"/>
            <a:ext cx="4566424" cy="5943600"/>
          </a:xfrm>
          <a:prstGeom prst="rect">
            <a:avLst/>
          </a:prstGeom>
        </p:spPr>
      </p:pic>
    </p:spTree>
    <p:extLst>
      <p:ext uri="{BB962C8B-B14F-4D97-AF65-F5344CB8AC3E}">
        <p14:creationId xmlns:p14="http://schemas.microsoft.com/office/powerpoint/2010/main" val="3150282649"/>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58B86A0-185C-49CF-A924-7A53C4E08008}"/>
              </a:ext>
            </a:extLst>
          </p:cNvPr>
          <p:cNvSpPr>
            <a:spLocks noGrp="1"/>
          </p:cNvSpPr>
          <p:nvPr>
            <p:ph type="title"/>
          </p:nvPr>
        </p:nvSpPr>
        <p:spPr/>
        <p:txBody>
          <a:bodyPr/>
          <a:lstStyle/>
          <a:p>
            <a:r>
              <a:rPr lang="en-US" dirty="0"/>
              <a:t>How to choose a framework</a:t>
            </a:r>
            <a:endParaRPr lang="da-DK" dirty="0"/>
          </a:p>
        </p:txBody>
      </p:sp>
    </p:spTree>
    <p:extLst>
      <p:ext uri="{BB962C8B-B14F-4D97-AF65-F5344CB8AC3E}">
        <p14:creationId xmlns:p14="http://schemas.microsoft.com/office/powerpoint/2010/main" val="35193084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1B8462-5C33-4DCB-88FD-5A54D18C8B0F}"/>
              </a:ext>
            </a:extLst>
          </p:cNvPr>
          <p:cNvSpPr>
            <a:spLocks noGrp="1"/>
          </p:cNvSpPr>
          <p:nvPr>
            <p:ph type="title"/>
          </p:nvPr>
        </p:nvSpPr>
        <p:spPr>
          <a:xfrm>
            <a:off x="588263" y="457200"/>
            <a:ext cx="11018520" cy="553998"/>
          </a:xfrm>
        </p:spPr>
        <p:txBody>
          <a:bodyPr wrap="square" anchor="t">
            <a:normAutofit/>
          </a:bodyPr>
          <a:lstStyle/>
          <a:p>
            <a:r>
              <a:rPr lang="en-US" dirty="0"/>
              <a:t>How to choose a framework</a:t>
            </a:r>
            <a:endParaRPr lang="da-DK" dirty="0"/>
          </a:p>
        </p:txBody>
      </p:sp>
      <p:sp>
        <p:nvSpPr>
          <p:cNvPr id="4" name="Rectangle 3">
            <a:extLst>
              <a:ext uri="{FF2B5EF4-FFF2-40B4-BE49-F238E27FC236}">
                <a16:creationId xmlns:a16="http://schemas.microsoft.com/office/drawing/2014/main" id="{3D73DCE7-747F-4CEE-BA48-A366B0CBAD9C}"/>
              </a:ext>
            </a:extLst>
          </p:cNvPr>
          <p:cNvSpPr/>
          <p:nvPr/>
        </p:nvSpPr>
        <p:spPr bwMode="auto">
          <a:xfrm>
            <a:off x="8701238" y="1309036"/>
            <a:ext cx="3359217" cy="466825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a-DK" sz="2000" dirty="0" err="1">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7" name="Content Placeholder 6">
            <a:extLst>
              <a:ext uri="{FF2B5EF4-FFF2-40B4-BE49-F238E27FC236}">
                <a16:creationId xmlns:a16="http://schemas.microsoft.com/office/drawing/2014/main" id="{CBDFE181-71F2-44D3-957E-0879CE8CE5F0}"/>
              </a:ext>
            </a:extLst>
          </p:cNvPr>
          <p:cNvGraphicFramePr>
            <a:graphicFrameLocks noGrp="1"/>
          </p:cNvGraphicFramePr>
          <p:nvPr>
            <p:ph sz="quarter" idx="10"/>
            <p:extLst>
              <p:ext uri="{D42A27DB-BD31-4B8C-83A1-F6EECF244321}">
                <p14:modId xmlns:p14="http://schemas.microsoft.com/office/powerpoint/2010/main" val="3387327977"/>
              </p:ext>
            </p:extLst>
          </p:nvPr>
        </p:nvGraphicFramePr>
        <p:xfrm>
          <a:off x="584200" y="1435100"/>
          <a:ext cx="11018838" cy="48339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207349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79183A7-6575-4AC1-8165-74FE0123AFC6}"/>
              </a:ext>
            </a:extLst>
          </p:cNvPr>
          <p:cNvSpPr>
            <a:spLocks noGrp="1"/>
          </p:cNvSpPr>
          <p:nvPr>
            <p:ph type="title"/>
          </p:nvPr>
        </p:nvSpPr>
        <p:spPr>
          <a:xfrm>
            <a:off x="588263" y="457200"/>
            <a:ext cx="11018520" cy="553998"/>
          </a:xfrm>
        </p:spPr>
        <p:txBody>
          <a:bodyPr wrap="square" anchor="t">
            <a:normAutofit/>
          </a:bodyPr>
          <a:lstStyle/>
          <a:p>
            <a:r>
              <a:rPr lang="en-US" dirty="0"/>
              <a:t>No, really</a:t>
            </a:r>
            <a:endParaRPr lang="da-DK" dirty="0"/>
          </a:p>
        </p:txBody>
      </p:sp>
      <p:graphicFrame>
        <p:nvGraphicFramePr>
          <p:cNvPr id="16" name="Text Placeholder 4">
            <a:extLst>
              <a:ext uri="{FF2B5EF4-FFF2-40B4-BE49-F238E27FC236}">
                <a16:creationId xmlns:a16="http://schemas.microsoft.com/office/drawing/2014/main" id="{8B3A9350-5385-4591-90AB-82DBC9E37761}"/>
              </a:ext>
            </a:extLst>
          </p:cNvPr>
          <p:cNvGraphicFramePr/>
          <p:nvPr>
            <p:extLst>
              <p:ext uri="{D42A27DB-BD31-4B8C-83A1-F6EECF244321}">
                <p14:modId xmlns:p14="http://schemas.microsoft.com/office/powerpoint/2010/main" val="2163908707"/>
              </p:ext>
            </p:extLst>
          </p:nvPr>
        </p:nvGraphicFramePr>
        <p:xfrm>
          <a:off x="584200" y="1435100"/>
          <a:ext cx="11018838" cy="48339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26771462"/>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pencil on a piece of paper&#10;&#10;Description automatically generated with medium confidence">
            <a:extLst>
              <a:ext uri="{FF2B5EF4-FFF2-40B4-BE49-F238E27FC236}">
                <a16:creationId xmlns:a16="http://schemas.microsoft.com/office/drawing/2014/main" id="{1ABFD933-2F81-46D6-A8CF-E96873320ABC}"/>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r="41176" b="33785"/>
          <a:stretch/>
        </p:blipFill>
        <p:spPr>
          <a:xfrm>
            <a:off x="0" y="-106832"/>
            <a:ext cx="12191999" cy="6964832"/>
          </a:xfrm>
          <a:prstGeom prst="rect">
            <a:avLst/>
          </a:prstGeom>
          <a:noFill/>
        </p:spPr>
      </p:pic>
      <p:sp>
        <p:nvSpPr>
          <p:cNvPr id="5" name="Title 4">
            <a:extLst>
              <a:ext uri="{FF2B5EF4-FFF2-40B4-BE49-F238E27FC236}">
                <a16:creationId xmlns:a16="http://schemas.microsoft.com/office/drawing/2014/main" id="{142EE401-AC4D-4251-8214-E1246F6CC9E3}"/>
              </a:ext>
            </a:extLst>
          </p:cNvPr>
          <p:cNvSpPr>
            <a:spLocks noGrp="1"/>
          </p:cNvSpPr>
          <p:nvPr>
            <p:ph type="title" idx="4294967295"/>
          </p:nvPr>
        </p:nvSpPr>
        <p:spPr>
          <a:xfrm>
            <a:off x="584200" y="457200"/>
            <a:ext cx="4416425" cy="553998"/>
          </a:xfrm>
        </p:spPr>
        <p:txBody>
          <a:bodyPr wrap="square" anchor="t">
            <a:normAutofit/>
          </a:bodyPr>
          <a:lstStyle/>
          <a:p>
            <a:r>
              <a:rPr lang="en-US" noProof="0" dirty="0"/>
              <a:t>Agenda</a:t>
            </a:r>
          </a:p>
        </p:txBody>
      </p:sp>
      <p:sp>
        <p:nvSpPr>
          <p:cNvPr id="6" name="Text Placeholder 5">
            <a:extLst>
              <a:ext uri="{FF2B5EF4-FFF2-40B4-BE49-F238E27FC236}">
                <a16:creationId xmlns:a16="http://schemas.microsoft.com/office/drawing/2014/main" id="{F028372C-E3E3-443E-813E-6992300B3081}"/>
              </a:ext>
            </a:extLst>
          </p:cNvPr>
          <p:cNvSpPr>
            <a:spLocks noGrp="1"/>
          </p:cNvSpPr>
          <p:nvPr>
            <p:ph type="body" sz="quarter" idx="11"/>
          </p:nvPr>
        </p:nvSpPr>
        <p:spPr>
          <a:xfrm>
            <a:off x="584200" y="1436688"/>
            <a:ext cx="5411486" cy="4049712"/>
          </a:xfrm>
        </p:spPr>
        <p:txBody>
          <a:bodyPr wrap="square">
            <a:normAutofit/>
          </a:bodyPr>
          <a:lstStyle/>
          <a:p>
            <a:r>
              <a:rPr lang="en-US" noProof="0" dirty="0"/>
              <a:t>Docker and Docker Compose</a:t>
            </a:r>
          </a:p>
          <a:p>
            <a:r>
              <a:rPr lang="en-US" noProof="0" dirty="0" err="1"/>
              <a:t>gRPC</a:t>
            </a:r>
            <a:endParaRPr lang="en-US" noProof="0" dirty="0"/>
          </a:p>
          <a:p>
            <a:r>
              <a:rPr lang="en-US" noProof="0" dirty="0" err="1"/>
              <a:t>GraphQL</a:t>
            </a:r>
            <a:endParaRPr lang="en-US" noProof="0" dirty="0"/>
          </a:p>
          <a:p>
            <a:r>
              <a:rPr lang="en-US" dirty="0"/>
              <a:t>Integration Testing ASP.NET Core</a:t>
            </a:r>
          </a:p>
          <a:p>
            <a:r>
              <a:rPr lang="en-US" dirty="0"/>
              <a:t>---</a:t>
            </a:r>
          </a:p>
          <a:p>
            <a:r>
              <a:rPr lang="en-US" dirty="0"/>
              <a:t>ASP.NET Web Application Frameworks</a:t>
            </a:r>
          </a:p>
          <a:p>
            <a:r>
              <a:rPr lang="en-US" dirty="0"/>
              <a:t>Building your own components</a:t>
            </a:r>
          </a:p>
          <a:p>
            <a:r>
              <a:rPr lang="en-US" dirty="0"/>
              <a:t>Choosing the right framework</a:t>
            </a:r>
          </a:p>
          <a:p>
            <a:endParaRPr lang="en-US" dirty="0"/>
          </a:p>
        </p:txBody>
      </p:sp>
      <p:sp>
        <p:nvSpPr>
          <p:cNvPr id="12" name="TextBox 11">
            <a:extLst>
              <a:ext uri="{FF2B5EF4-FFF2-40B4-BE49-F238E27FC236}">
                <a16:creationId xmlns:a16="http://schemas.microsoft.com/office/drawing/2014/main" id="{0FCD991C-C174-4CF3-A5B0-C992EB49D0F8}"/>
              </a:ext>
            </a:extLst>
          </p:cNvPr>
          <p:cNvSpPr txBox="1"/>
          <p:nvPr/>
        </p:nvSpPr>
        <p:spPr>
          <a:xfrm>
            <a:off x="9581417" y="7188608"/>
            <a:ext cx="2511906" cy="107722"/>
          </a:xfrm>
          <a:prstGeom prst="rect">
            <a:avLst/>
          </a:prstGeom>
          <a:solidFill>
            <a:srgbClr val="000000"/>
          </a:solidFill>
        </p:spPr>
        <p:txBody>
          <a:bodyPr wrap="none" lIns="0" tIns="0" rIns="0" bIns="0" rtlCol="0">
            <a:spAutoFit/>
          </a:bodyPr>
          <a:lstStyle/>
          <a:p>
            <a:pPr algn="r">
              <a:spcAft>
                <a:spcPts val="600"/>
              </a:spcAft>
            </a:pPr>
            <a:r>
              <a:rPr lang="LID4096" sz="700" dirty="0">
                <a:solidFill>
                  <a:srgbClr val="FFFFFF"/>
                </a:solidFill>
                <a:hlinkClick r:id="rId3" tooltip="https://www.quelledergnade.de/deutsch/agenda/">
                  <a:extLst>
                    <a:ext uri="{A12FA001-AC4F-418D-AE19-62706E023703}">
                      <ahyp:hlinkClr xmlns:ahyp="http://schemas.microsoft.com/office/drawing/2018/hyperlinkcolor" val="tx"/>
                    </a:ext>
                  </a:extLst>
                </a:hlinkClick>
              </a:rPr>
              <a:t>This Photo</a:t>
            </a:r>
            <a:r>
              <a:rPr lang="LID4096" sz="700" dirty="0">
                <a:solidFill>
                  <a:srgbClr val="FFFFFF"/>
                </a:solidFill>
              </a:rPr>
              <a:t> by Unknown Author is licensed under </a:t>
            </a:r>
            <a:r>
              <a:rPr lang="LID4096" sz="700" dirty="0">
                <a:solidFill>
                  <a:srgbClr val="FFFFFF"/>
                </a:solidFill>
                <a:hlinkClick r:id="rId4" tooltip="https://creativecommons.org/licenses/by-nc-nd/3.0/">
                  <a:extLst>
                    <a:ext uri="{A12FA001-AC4F-418D-AE19-62706E023703}">
                      <ahyp:hlinkClr xmlns:ahyp="http://schemas.microsoft.com/office/drawing/2018/hyperlinkcolor" val="tx"/>
                    </a:ext>
                  </a:extLst>
                </a:hlinkClick>
              </a:rPr>
              <a:t>CC BY-NC-ND</a:t>
            </a:r>
            <a:endParaRPr lang="LID4096" sz="700" dirty="0">
              <a:solidFill>
                <a:srgbClr val="FFFFFF"/>
              </a:solidFill>
            </a:endParaRPr>
          </a:p>
        </p:txBody>
      </p:sp>
    </p:spTree>
    <p:extLst>
      <p:ext uri="{BB962C8B-B14F-4D97-AF65-F5344CB8AC3E}">
        <p14:creationId xmlns:p14="http://schemas.microsoft.com/office/powerpoint/2010/main" val="2302980689"/>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A079ADF-3123-4038-9206-31F7578B1753}"/>
              </a:ext>
            </a:extLst>
          </p:cNvPr>
          <p:cNvSpPr>
            <a:spLocks noGrp="1"/>
          </p:cNvSpPr>
          <p:nvPr>
            <p:ph type="title"/>
          </p:nvPr>
        </p:nvSpPr>
        <p:spPr/>
        <p:txBody>
          <a:bodyPr/>
          <a:lstStyle/>
          <a:p>
            <a:r>
              <a:rPr lang="en-US" dirty="0"/>
              <a:t>Docker &amp; Docker Compose</a:t>
            </a:r>
          </a:p>
        </p:txBody>
      </p:sp>
      <p:sp>
        <p:nvSpPr>
          <p:cNvPr id="6" name="Text Placeholder 5">
            <a:extLst>
              <a:ext uri="{FF2B5EF4-FFF2-40B4-BE49-F238E27FC236}">
                <a16:creationId xmlns:a16="http://schemas.microsoft.com/office/drawing/2014/main" id="{97CCEBA9-83DC-43FD-977A-5A918C333B66}"/>
              </a:ext>
            </a:extLst>
          </p:cNvPr>
          <p:cNvSpPr>
            <a:spLocks noGrp="1"/>
          </p:cNvSpPr>
          <p:nvPr>
            <p:ph type="body" sz="quarter" idx="12"/>
          </p:nvPr>
        </p:nvSpPr>
        <p:spPr/>
        <p:txBody>
          <a:bodyPr/>
          <a:lstStyle/>
          <a:p>
            <a:r>
              <a:rPr lang="en-US" dirty="0"/>
              <a:t>Demo</a:t>
            </a:r>
          </a:p>
        </p:txBody>
      </p:sp>
    </p:spTree>
    <p:extLst>
      <p:ext uri="{BB962C8B-B14F-4D97-AF65-F5344CB8AC3E}">
        <p14:creationId xmlns:p14="http://schemas.microsoft.com/office/powerpoint/2010/main" val="2435844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C86310-9ED9-42B3-A03F-B555DCABDF4B}"/>
              </a:ext>
            </a:extLst>
          </p:cNvPr>
          <p:cNvSpPr>
            <a:spLocks noGrp="1"/>
          </p:cNvSpPr>
          <p:nvPr>
            <p:ph type="title"/>
          </p:nvPr>
        </p:nvSpPr>
        <p:spPr/>
        <p:txBody>
          <a:bodyPr/>
          <a:lstStyle/>
          <a:p>
            <a:r>
              <a:rPr lang="en-US" noProof="0" dirty="0" err="1"/>
              <a:t>gRPC</a:t>
            </a:r>
            <a:endParaRPr lang="en-US" noProof="0" dirty="0"/>
          </a:p>
        </p:txBody>
      </p:sp>
    </p:spTree>
    <p:extLst>
      <p:ext uri="{BB962C8B-B14F-4D97-AF65-F5344CB8AC3E}">
        <p14:creationId xmlns:p14="http://schemas.microsoft.com/office/powerpoint/2010/main" val="183565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E3E855D-1666-4E0F-8580-A7BD1828D84B}"/>
              </a:ext>
            </a:extLst>
          </p:cNvPr>
          <p:cNvSpPr>
            <a:spLocks noGrp="1"/>
          </p:cNvSpPr>
          <p:nvPr>
            <p:ph type="title"/>
          </p:nvPr>
        </p:nvSpPr>
        <p:spPr/>
        <p:txBody>
          <a:bodyPr/>
          <a:lstStyle/>
          <a:p>
            <a:r>
              <a:rPr lang="en-US" dirty="0" err="1"/>
              <a:t>gRPC</a:t>
            </a:r>
            <a:r>
              <a:rPr lang="en-US" dirty="0"/>
              <a:t> Remote Procedure Calls</a:t>
            </a:r>
            <a:endParaRPr lang="LID4096" dirty="0"/>
          </a:p>
        </p:txBody>
      </p:sp>
      <p:sp>
        <p:nvSpPr>
          <p:cNvPr id="4" name="Text Placeholder 3">
            <a:extLst>
              <a:ext uri="{FF2B5EF4-FFF2-40B4-BE49-F238E27FC236}">
                <a16:creationId xmlns:a16="http://schemas.microsoft.com/office/drawing/2014/main" id="{F79AD97B-972D-4626-AC88-D90A7B5D3855}"/>
              </a:ext>
            </a:extLst>
          </p:cNvPr>
          <p:cNvSpPr>
            <a:spLocks noGrp="1"/>
          </p:cNvSpPr>
          <p:nvPr>
            <p:ph type="body" sz="quarter" idx="10"/>
          </p:nvPr>
        </p:nvSpPr>
        <p:spPr>
          <a:xfrm>
            <a:off x="586390" y="1434370"/>
            <a:ext cx="11018520" cy="2757678"/>
          </a:xfrm>
        </p:spPr>
        <p:txBody>
          <a:bodyPr/>
          <a:lstStyle/>
          <a:p>
            <a:r>
              <a:rPr lang="en-US" dirty="0" err="1"/>
              <a:t>gRPC</a:t>
            </a:r>
            <a:r>
              <a:rPr lang="en-US" dirty="0"/>
              <a:t> is a modern, open source, high-performance remote procedure call (RPC) framework that can run anywhere. </a:t>
            </a:r>
            <a:r>
              <a:rPr lang="en-US" dirty="0" err="1"/>
              <a:t>gRPC</a:t>
            </a:r>
            <a:r>
              <a:rPr lang="en-US" dirty="0"/>
              <a:t> enables client and server applications to communicate transparently and simplifies the building of connected systems.</a:t>
            </a:r>
          </a:p>
          <a:p>
            <a:endParaRPr lang="en-US" dirty="0"/>
          </a:p>
          <a:p>
            <a:r>
              <a:rPr lang="en-US" dirty="0">
                <a:latin typeface="Cascadia Code PL" panose="020B0609020000020004" pitchFamily="49" charset="0"/>
                <a:cs typeface="Cascadia Code PL" panose="020B0609020000020004" pitchFamily="49" charset="0"/>
              </a:rPr>
              <a:t>$ dotnet new </a:t>
            </a:r>
            <a:r>
              <a:rPr lang="en-US" dirty="0" err="1">
                <a:latin typeface="Cascadia Code PL" panose="020B0609020000020004" pitchFamily="49" charset="0"/>
                <a:cs typeface="Cascadia Code PL" panose="020B0609020000020004" pitchFamily="49" charset="0"/>
              </a:rPr>
              <a:t>grpc</a:t>
            </a:r>
            <a:endParaRPr lang="LID4096" dirty="0">
              <a:latin typeface="Cascadia Code PL" panose="020B0609020000020004" pitchFamily="49" charset="0"/>
              <a:cs typeface="Cascadia Code PL" panose="020B0609020000020004" pitchFamily="49" charset="0"/>
            </a:endParaRPr>
          </a:p>
        </p:txBody>
      </p:sp>
      <p:sp>
        <p:nvSpPr>
          <p:cNvPr id="6" name="TextBox 5">
            <a:extLst>
              <a:ext uri="{FF2B5EF4-FFF2-40B4-BE49-F238E27FC236}">
                <a16:creationId xmlns:a16="http://schemas.microsoft.com/office/drawing/2014/main" id="{4AAE9A4C-A5AD-479A-8A35-0CACE1063665}"/>
              </a:ext>
            </a:extLst>
          </p:cNvPr>
          <p:cNvSpPr txBox="1"/>
          <p:nvPr/>
        </p:nvSpPr>
        <p:spPr>
          <a:xfrm>
            <a:off x="586390" y="6036854"/>
            <a:ext cx="11018520" cy="363946"/>
          </a:xfrm>
          <a:prstGeom prst="rect">
            <a:avLst/>
          </a:prstGeom>
          <a:noFill/>
        </p:spPr>
        <p:txBody>
          <a:bodyPr wrap="square">
            <a:spAutoFit/>
          </a:bodyPr>
          <a:lstStyle/>
          <a:p>
            <a:pPr algn="r"/>
            <a:r>
              <a:rPr lang="da-DK" dirty="0"/>
              <a:t>Source: </a:t>
            </a:r>
            <a:r>
              <a:rPr lang="da-DK" dirty="0">
                <a:hlinkClick r:id="rId2"/>
              </a:rPr>
              <a:t>https://github.com/grpc/grpc</a:t>
            </a:r>
            <a:r>
              <a:rPr lang="da-DK" dirty="0"/>
              <a:t> and </a:t>
            </a:r>
            <a:r>
              <a:rPr lang="da-DK" dirty="0">
                <a:hlinkClick r:id="rId3"/>
              </a:rPr>
              <a:t>https://docs.microsoft.com/en-us/aspnet/core/grpc</a:t>
            </a:r>
            <a:r>
              <a:rPr lang="da-DK" dirty="0"/>
              <a:t> </a:t>
            </a:r>
            <a:endParaRPr lang="LID4096" dirty="0"/>
          </a:p>
        </p:txBody>
      </p:sp>
    </p:spTree>
    <p:extLst>
      <p:ext uri="{BB962C8B-B14F-4D97-AF65-F5344CB8AC3E}">
        <p14:creationId xmlns:p14="http://schemas.microsoft.com/office/powerpoint/2010/main" val="3730206723"/>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C86310-9ED9-42B3-A03F-B555DCABDF4B}"/>
              </a:ext>
            </a:extLst>
          </p:cNvPr>
          <p:cNvSpPr>
            <a:spLocks noGrp="1"/>
          </p:cNvSpPr>
          <p:nvPr>
            <p:ph type="title"/>
          </p:nvPr>
        </p:nvSpPr>
        <p:spPr/>
        <p:txBody>
          <a:bodyPr/>
          <a:lstStyle/>
          <a:p>
            <a:r>
              <a:rPr lang="en-US" noProof="0" dirty="0" err="1"/>
              <a:t>GraphQL</a:t>
            </a:r>
            <a:endParaRPr lang="en-US" noProof="0" dirty="0"/>
          </a:p>
        </p:txBody>
      </p:sp>
    </p:spTree>
    <p:extLst>
      <p:ext uri="{BB962C8B-B14F-4D97-AF65-F5344CB8AC3E}">
        <p14:creationId xmlns:p14="http://schemas.microsoft.com/office/powerpoint/2010/main" val="23483427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E3E855D-1666-4E0F-8580-A7BD1828D84B}"/>
              </a:ext>
            </a:extLst>
          </p:cNvPr>
          <p:cNvSpPr>
            <a:spLocks noGrp="1"/>
          </p:cNvSpPr>
          <p:nvPr>
            <p:ph type="title"/>
          </p:nvPr>
        </p:nvSpPr>
        <p:spPr/>
        <p:txBody>
          <a:bodyPr/>
          <a:lstStyle/>
          <a:p>
            <a:r>
              <a:rPr lang="en-US" noProof="0" dirty="0" err="1"/>
              <a:t>GraphQL</a:t>
            </a:r>
            <a:endParaRPr lang="en-US" noProof="0" dirty="0"/>
          </a:p>
        </p:txBody>
      </p:sp>
      <p:sp>
        <p:nvSpPr>
          <p:cNvPr id="4" name="Text Placeholder 3">
            <a:extLst>
              <a:ext uri="{FF2B5EF4-FFF2-40B4-BE49-F238E27FC236}">
                <a16:creationId xmlns:a16="http://schemas.microsoft.com/office/drawing/2014/main" id="{F79AD97B-972D-4626-AC88-D90A7B5D3855}"/>
              </a:ext>
            </a:extLst>
          </p:cNvPr>
          <p:cNvSpPr>
            <a:spLocks noGrp="1"/>
          </p:cNvSpPr>
          <p:nvPr>
            <p:ph type="body" sz="quarter" idx="10"/>
          </p:nvPr>
        </p:nvSpPr>
        <p:spPr>
          <a:xfrm>
            <a:off x="586390" y="1434370"/>
            <a:ext cx="11018520" cy="4050340"/>
          </a:xfrm>
        </p:spPr>
        <p:txBody>
          <a:bodyPr/>
          <a:lstStyle/>
          <a:p>
            <a:r>
              <a:rPr lang="en-US" noProof="0" dirty="0" err="1"/>
              <a:t>GraphQL</a:t>
            </a:r>
            <a:r>
              <a:rPr lang="en-US" noProof="0" dirty="0"/>
              <a:t> is a query language for APIs and a runtime for fulfilling those queries with your existing data. </a:t>
            </a:r>
            <a:r>
              <a:rPr lang="en-US" noProof="0" dirty="0" err="1"/>
              <a:t>GraphQL</a:t>
            </a:r>
            <a:r>
              <a:rPr lang="en-US" noProof="0" dirty="0"/>
              <a:t> provides a complete and understandable description of the data in your API, gives clients the power to ask for exactly what they need and nothing more, makes it easier to evolve APIs over time, and enables powerful developer tools.</a:t>
            </a:r>
          </a:p>
          <a:p>
            <a:endParaRPr lang="en-US" dirty="0"/>
          </a:p>
          <a:p>
            <a:r>
              <a:rPr lang="en-US" noProof="0" dirty="0"/>
              <a:t>Go watch the talk on “</a:t>
            </a:r>
            <a:r>
              <a:rPr lang="en-US" noProof="0" dirty="0" err="1"/>
              <a:t>Blazor</a:t>
            </a:r>
            <a:r>
              <a:rPr lang="en-US" noProof="0" dirty="0"/>
              <a:t> and </a:t>
            </a:r>
            <a:r>
              <a:rPr lang="en-US" noProof="0" dirty="0" err="1"/>
              <a:t>GraphQL</a:t>
            </a:r>
            <a:r>
              <a:rPr lang="en-US" noProof="0" dirty="0"/>
              <a:t>” on </a:t>
            </a:r>
            <a:r>
              <a:rPr lang="en-US" noProof="0" dirty="0">
                <a:hlinkClick r:id="rId2"/>
              </a:rPr>
              <a:t>https://www.dotnetconf.net/</a:t>
            </a:r>
            <a:r>
              <a:rPr lang="en-US" noProof="0" dirty="0"/>
              <a:t> </a:t>
            </a:r>
          </a:p>
        </p:txBody>
      </p:sp>
      <p:sp>
        <p:nvSpPr>
          <p:cNvPr id="6" name="TextBox 5">
            <a:extLst>
              <a:ext uri="{FF2B5EF4-FFF2-40B4-BE49-F238E27FC236}">
                <a16:creationId xmlns:a16="http://schemas.microsoft.com/office/drawing/2014/main" id="{4AAE9A4C-A5AD-479A-8A35-0CACE1063665}"/>
              </a:ext>
            </a:extLst>
          </p:cNvPr>
          <p:cNvSpPr txBox="1"/>
          <p:nvPr/>
        </p:nvSpPr>
        <p:spPr>
          <a:xfrm>
            <a:off x="5264150" y="6269627"/>
            <a:ext cx="6738620" cy="363946"/>
          </a:xfrm>
          <a:prstGeom prst="rect">
            <a:avLst/>
          </a:prstGeom>
          <a:noFill/>
        </p:spPr>
        <p:txBody>
          <a:bodyPr wrap="square">
            <a:spAutoFit/>
          </a:bodyPr>
          <a:lstStyle/>
          <a:p>
            <a:pPr algn="r"/>
            <a:r>
              <a:rPr lang="da-DK" dirty="0"/>
              <a:t>Source: </a:t>
            </a:r>
            <a:r>
              <a:rPr lang="da-DK" dirty="0">
                <a:hlinkClick r:id="rId3"/>
              </a:rPr>
              <a:t>https://graphql.org/</a:t>
            </a:r>
            <a:endParaRPr lang="LID4096" dirty="0"/>
          </a:p>
        </p:txBody>
      </p:sp>
    </p:spTree>
    <p:extLst>
      <p:ext uri="{BB962C8B-B14F-4D97-AF65-F5344CB8AC3E}">
        <p14:creationId xmlns:p14="http://schemas.microsoft.com/office/powerpoint/2010/main" val="1898730967"/>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Earth as a particle with gold and blue">
            <a:extLst>
              <a:ext uri="{FF2B5EF4-FFF2-40B4-BE49-F238E27FC236}">
                <a16:creationId xmlns:a16="http://schemas.microsoft.com/office/drawing/2014/main" id="{273AE863-BBE8-404B-98B6-67D2093B0313}"/>
              </a:ext>
            </a:extLst>
          </p:cNvPr>
          <p:cNvPicPr>
            <a:picLocks noChangeAspect="1"/>
          </p:cNvPicPr>
          <p:nvPr/>
        </p:nvPicPr>
        <p:blipFill rotWithShape="1">
          <a:blip r:embed="rId2"/>
          <a:srcRect t="1702" b="14028"/>
          <a:stretch/>
        </p:blipFill>
        <p:spPr>
          <a:xfrm>
            <a:off x="20" y="10"/>
            <a:ext cx="12191980" cy="6857990"/>
          </a:xfrm>
          <a:prstGeom prst="rect">
            <a:avLst/>
          </a:prstGeom>
          <a:noFill/>
        </p:spPr>
      </p:pic>
      <p:sp>
        <p:nvSpPr>
          <p:cNvPr id="2" name="Title 1">
            <a:extLst>
              <a:ext uri="{FF2B5EF4-FFF2-40B4-BE49-F238E27FC236}">
                <a16:creationId xmlns:a16="http://schemas.microsoft.com/office/drawing/2014/main" id="{F1C86310-9ED9-42B3-A03F-B555DCABDF4B}"/>
              </a:ext>
            </a:extLst>
          </p:cNvPr>
          <p:cNvSpPr>
            <a:spLocks noGrp="1"/>
          </p:cNvSpPr>
          <p:nvPr>
            <p:ph type="title"/>
          </p:nvPr>
        </p:nvSpPr>
        <p:spPr>
          <a:xfrm>
            <a:off x="0" y="3657600"/>
            <a:ext cx="12192000" cy="3200400"/>
          </a:xfrm>
        </p:spPr>
        <p:txBody>
          <a:bodyPr wrap="square" anchor="b">
            <a:normAutofit/>
          </a:bodyPr>
          <a:lstStyle/>
          <a:p>
            <a:r>
              <a:rPr lang="en-US" noProof="0" dirty="0"/>
              <a:t>ASP.NET Web Applications</a:t>
            </a:r>
          </a:p>
        </p:txBody>
      </p:sp>
    </p:spTree>
    <p:extLst>
      <p:ext uri="{BB962C8B-B14F-4D97-AF65-F5344CB8AC3E}">
        <p14:creationId xmlns:p14="http://schemas.microsoft.com/office/powerpoint/2010/main" val="2073262822"/>
      </p:ext>
    </p:extLst>
  </p:cSld>
  <p:clrMapOvr>
    <a:masterClrMapping/>
  </p:clrMapOvr>
  <p:transition>
    <p:fade/>
  </p:transition>
</p:sld>
</file>

<file path=ppt/theme/theme1.xml><?xml version="1.0" encoding="utf-8"?>
<a:theme xmlns:a="http://schemas.openxmlformats.org/drawingml/2006/main" name="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brand_template_blue.potx" id="{480B23C3-38C8-4962-83A2-3297C539F5A5}" vid="{4711DFBC-8085-446F-AC17-C262437718B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Microsoft_brand_template_blue</Template>
  <TotalTime>0</TotalTime>
  <Words>782</Words>
  <Application>Microsoft Office PowerPoint</Application>
  <PresentationFormat>Widescreen</PresentationFormat>
  <Paragraphs>108</Paragraphs>
  <Slides>22</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22</vt:i4>
      </vt:variant>
    </vt:vector>
  </HeadingPairs>
  <TitlesOfParts>
    <vt:vector size="30" baseType="lpstr">
      <vt:lpstr>Arial</vt:lpstr>
      <vt:lpstr>Cascadia Code</vt:lpstr>
      <vt:lpstr>Cascadia Code PL</vt:lpstr>
      <vt:lpstr>Consolas</vt:lpstr>
      <vt:lpstr>Segoe UI</vt:lpstr>
      <vt:lpstr>Segoe UI Semibold</vt:lpstr>
      <vt:lpstr>Wingdings</vt:lpstr>
      <vt:lpstr>White Template</vt:lpstr>
      <vt:lpstr>Web Applications with C♯</vt:lpstr>
      <vt:lpstr>.NET Conf 2021</vt:lpstr>
      <vt:lpstr>Agenda</vt:lpstr>
      <vt:lpstr>Docker &amp; Docker Compose</vt:lpstr>
      <vt:lpstr>gRPC</vt:lpstr>
      <vt:lpstr>gRPC Remote Procedure Calls</vt:lpstr>
      <vt:lpstr>GraphQL</vt:lpstr>
      <vt:lpstr>GraphQL</vt:lpstr>
      <vt:lpstr>ASP.NET Web Applications</vt:lpstr>
      <vt:lpstr>ASP.NET Web Applications</vt:lpstr>
      <vt:lpstr>ASP.NET Core Razor Pages</vt:lpstr>
      <vt:lpstr>ASP.NET Core MVC</vt:lpstr>
      <vt:lpstr>Blazor</vt:lpstr>
      <vt:lpstr>Single Page Application (SPA)</vt:lpstr>
      <vt:lpstr>ASP.NET Web Applications</vt:lpstr>
      <vt:lpstr>Building your own components</vt:lpstr>
      <vt:lpstr>Building your own components</vt:lpstr>
      <vt:lpstr>Component Vendors</vt:lpstr>
      <vt:lpstr>Components</vt:lpstr>
      <vt:lpstr>How to choose a framework</vt:lpstr>
      <vt:lpstr>How to choose a framework</vt:lpstr>
      <vt:lpstr>No, really</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the Microsoft presentation toolkit</dc:title>
  <dc:subject/>
  <dc:creator>Rasmus Lystrøm</dc:creator>
  <cp:keywords/>
  <dc:description/>
  <cp:lastModifiedBy>Rasmus Lystrøm</cp:lastModifiedBy>
  <cp:revision>196</cp:revision>
  <dcterms:created xsi:type="dcterms:W3CDTF">2021-09-02T18:23:40Z</dcterms:created>
  <dcterms:modified xsi:type="dcterms:W3CDTF">2021-11-05T09:45:32Z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etDate">
    <vt:lpwstr>2021-09-08T17:39:52Z</vt:lpwstr>
  </property>
  <property fmtid="{D5CDD505-2E9C-101B-9397-08002B2CF9AE}" pid="4" name="MSIP_Label_f42aa342-8706-4288-bd11-ebb85995028c_Method">
    <vt:lpwstr>Standard</vt:lpwstr>
  </property>
  <property fmtid="{D5CDD505-2E9C-101B-9397-08002B2CF9AE}" pid="5" name="MSIP_Label_f42aa342-8706-4288-bd11-ebb85995028c_Name">
    <vt:lpwstr>Internal</vt:lpwstr>
  </property>
  <property fmtid="{D5CDD505-2E9C-101B-9397-08002B2CF9AE}" pid="6" name="MSIP_Label_f42aa342-8706-4288-bd11-ebb85995028c_SiteId">
    <vt:lpwstr>72f988bf-86f1-41af-91ab-2d7cd011db47</vt:lpwstr>
  </property>
  <property fmtid="{D5CDD505-2E9C-101B-9397-08002B2CF9AE}" pid="7" name="MSIP_Label_f42aa342-8706-4288-bd11-ebb85995028c_ActionId">
    <vt:lpwstr>0df8b392-09a8-4061-93e7-1bcbbc7908bf</vt:lpwstr>
  </property>
  <property fmtid="{D5CDD505-2E9C-101B-9397-08002B2CF9AE}" pid="8" name="MSIP_Label_f42aa342-8706-4288-bd11-ebb85995028c_ContentBits">
    <vt:lpwstr>0</vt:lpwstr>
  </property>
</Properties>
</file>